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24"/>
  </p:notesMasterIdLst>
  <p:sldIdLst>
    <p:sldId id="256" r:id="rId2"/>
    <p:sldId id="339" r:id="rId3"/>
    <p:sldId id="310" r:id="rId4"/>
    <p:sldId id="311" r:id="rId5"/>
    <p:sldId id="313" r:id="rId6"/>
    <p:sldId id="316" r:id="rId7"/>
    <p:sldId id="317" r:id="rId8"/>
    <p:sldId id="318" r:id="rId9"/>
    <p:sldId id="319" r:id="rId10"/>
    <p:sldId id="320" r:id="rId11"/>
    <p:sldId id="321" r:id="rId12"/>
    <p:sldId id="325" r:id="rId13"/>
    <p:sldId id="326" r:id="rId14"/>
    <p:sldId id="307" r:id="rId15"/>
    <p:sldId id="340" r:id="rId16"/>
    <p:sldId id="399" r:id="rId17"/>
    <p:sldId id="400" r:id="rId18"/>
    <p:sldId id="401" r:id="rId19"/>
    <p:sldId id="402" r:id="rId20"/>
    <p:sldId id="403" r:id="rId21"/>
    <p:sldId id="404" r:id="rId22"/>
    <p:sldId id="413" r:id="rId23"/>
    <p:sldId id="414" r:id="rId24"/>
    <p:sldId id="415" r:id="rId25"/>
    <p:sldId id="416" r:id="rId26"/>
    <p:sldId id="417" r:id="rId27"/>
    <p:sldId id="405" r:id="rId28"/>
    <p:sldId id="406" r:id="rId29"/>
    <p:sldId id="407" r:id="rId30"/>
    <p:sldId id="408" r:id="rId31"/>
    <p:sldId id="409" r:id="rId32"/>
    <p:sldId id="410" r:id="rId33"/>
    <p:sldId id="411" r:id="rId34"/>
    <p:sldId id="412" r:id="rId35"/>
    <p:sldId id="418" r:id="rId36"/>
    <p:sldId id="419" r:id="rId37"/>
    <p:sldId id="420" r:id="rId38"/>
    <p:sldId id="421" r:id="rId39"/>
    <p:sldId id="422" r:id="rId40"/>
    <p:sldId id="423" r:id="rId41"/>
    <p:sldId id="424" r:id="rId42"/>
    <p:sldId id="425" r:id="rId43"/>
    <p:sldId id="426" r:id="rId44"/>
    <p:sldId id="427" r:id="rId45"/>
    <p:sldId id="428" r:id="rId46"/>
    <p:sldId id="429" r:id="rId47"/>
    <p:sldId id="430" r:id="rId48"/>
    <p:sldId id="431" r:id="rId49"/>
    <p:sldId id="432" r:id="rId50"/>
    <p:sldId id="433" r:id="rId51"/>
    <p:sldId id="434" r:id="rId52"/>
    <p:sldId id="435" r:id="rId53"/>
    <p:sldId id="436" r:id="rId54"/>
    <p:sldId id="437" r:id="rId55"/>
    <p:sldId id="357" r:id="rId56"/>
    <p:sldId id="358" r:id="rId57"/>
    <p:sldId id="359" r:id="rId58"/>
    <p:sldId id="362" r:id="rId59"/>
    <p:sldId id="438" r:id="rId60"/>
    <p:sldId id="439" r:id="rId61"/>
    <p:sldId id="440" r:id="rId62"/>
    <p:sldId id="441" r:id="rId63"/>
    <p:sldId id="442" r:id="rId64"/>
    <p:sldId id="443" r:id="rId65"/>
    <p:sldId id="444" r:id="rId66"/>
    <p:sldId id="445" r:id="rId67"/>
    <p:sldId id="363" r:id="rId68"/>
    <p:sldId id="364" r:id="rId69"/>
    <p:sldId id="365" r:id="rId70"/>
    <p:sldId id="450" r:id="rId71"/>
    <p:sldId id="451" r:id="rId72"/>
    <p:sldId id="452" r:id="rId73"/>
    <p:sldId id="366" r:id="rId74"/>
    <p:sldId id="476" r:id="rId75"/>
    <p:sldId id="475" r:id="rId76"/>
    <p:sldId id="471" r:id="rId77"/>
    <p:sldId id="472" r:id="rId78"/>
    <p:sldId id="473" r:id="rId79"/>
    <p:sldId id="474" r:id="rId80"/>
    <p:sldId id="368" r:id="rId81"/>
    <p:sldId id="369" r:id="rId82"/>
    <p:sldId id="371" r:id="rId83"/>
    <p:sldId id="383" r:id="rId84"/>
    <p:sldId id="373" r:id="rId85"/>
    <p:sldId id="374" r:id="rId86"/>
    <p:sldId id="375" r:id="rId87"/>
    <p:sldId id="376" r:id="rId88"/>
    <p:sldId id="377" r:id="rId89"/>
    <p:sldId id="378" r:id="rId90"/>
    <p:sldId id="379" r:id="rId91"/>
    <p:sldId id="380" r:id="rId92"/>
    <p:sldId id="381" r:id="rId93"/>
    <p:sldId id="382" r:id="rId94"/>
    <p:sldId id="384" r:id="rId95"/>
    <p:sldId id="385" r:id="rId96"/>
    <p:sldId id="386" r:id="rId97"/>
    <p:sldId id="387" r:id="rId98"/>
    <p:sldId id="477" r:id="rId99"/>
    <p:sldId id="478" r:id="rId100"/>
    <p:sldId id="479" r:id="rId101"/>
    <p:sldId id="480" r:id="rId102"/>
    <p:sldId id="481" r:id="rId103"/>
    <p:sldId id="482" r:id="rId104"/>
    <p:sldId id="483" r:id="rId105"/>
    <p:sldId id="494" r:id="rId106"/>
    <p:sldId id="499" r:id="rId107"/>
    <p:sldId id="500" r:id="rId108"/>
    <p:sldId id="501" r:id="rId109"/>
    <p:sldId id="497" r:id="rId110"/>
    <p:sldId id="502" r:id="rId111"/>
    <p:sldId id="498" r:id="rId112"/>
    <p:sldId id="503" r:id="rId113"/>
    <p:sldId id="504" r:id="rId114"/>
    <p:sldId id="505" r:id="rId115"/>
    <p:sldId id="388" r:id="rId116"/>
    <p:sldId id="390" r:id="rId117"/>
    <p:sldId id="391" r:id="rId118"/>
    <p:sldId id="487" r:id="rId119"/>
    <p:sldId id="488" r:id="rId120"/>
    <p:sldId id="397" r:id="rId121"/>
    <p:sldId id="396" r:id="rId122"/>
    <p:sldId id="306" r:id="rId12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88510" autoAdjust="0"/>
  </p:normalViewPr>
  <p:slideViewPr>
    <p:cSldViewPr>
      <p:cViewPr varScale="1">
        <p:scale>
          <a:sx n="105" d="100"/>
          <a:sy n="105" d="100"/>
        </p:scale>
        <p:origin x="960" y="18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D9A8759C-F688-4721-9C95-559009DD9526}" type="datetimeFigureOut">
              <a:rPr lang="en-US" smtClean="0"/>
              <a:t>5/17/22</a:t>
            </a:fld>
            <a:endParaRPr lang="en-US" dirty="0"/>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FACBDAC8-56F0-4511-84B2-6678DE23550C}" type="slidenum">
              <a:rPr lang="en-US" smtClean="0"/>
              <a:t>‹#›</a:t>
            </a:fld>
            <a:endParaRPr lang="en-US" dirty="0"/>
          </a:p>
        </p:txBody>
      </p:sp>
    </p:spTree>
    <p:extLst>
      <p:ext uri="{BB962C8B-B14F-4D97-AF65-F5344CB8AC3E}">
        <p14:creationId xmlns:p14="http://schemas.microsoft.com/office/powerpoint/2010/main" val="334217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9E4386BE-66E7-BB28-656D-033EF24697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597082CB-78D6-221D-EDE0-A9252F5979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solidFill>
                <a:schemeClr val="tx2"/>
              </a:solidFill>
              <a:latin typeface="Segoe"/>
            </a:endParaRPr>
          </a:p>
        </p:txBody>
      </p:sp>
      <p:sp>
        <p:nvSpPr>
          <p:cNvPr id="4" name="Slide Number Placeholder 3">
            <a:extLst>
              <a:ext uri="{FF2B5EF4-FFF2-40B4-BE49-F238E27FC236}">
                <a16:creationId xmlns:a16="http://schemas.microsoft.com/office/drawing/2014/main" id="{F6F7F919-43C8-39B7-EE81-036F60FC2B13}"/>
              </a:ext>
            </a:extLst>
          </p:cNvPr>
          <p:cNvSpPr>
            <a:spLocks noGrp="1"/>
          </p:cNvSpPr>
          <p:nvPr>
            <p:ph type="sldNum" sz="quarter" idx="5"/>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F9E8FDF-BBED-474F-AFE3-E9A45D171EFE}" type="slidenum">
              <a:rPr lang="en-US" altLang="en-US" sz="1800">
                <a:solidFill>
                  <a:srgbClr val="000000"/>
                </a:solidFill>
              </a:rPr>
              <a:pPr/>
              <a:t>11</a:t>
            </a:fld>
            <a:endParaRPr lang="en-US" altLang="en-US" sz="18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24F627CA-785C-535D-5977-22B7D64CA1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979E872A-FCDA-CACC-23EE-95571E2B86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1863" eaLnBrk="1" hangingPunct="1">
              <a:lnSpc>
                <a:spcPct val="90000"/>
              </a:lnSpc>
              <a:spcBef>
                <a:spcPct val="0"/>
              </a:spcBef>
              <a:spcAft>
                <a:spcPts val="338"/>
              </a:spcAft>
            </a:pPr>
            <a:endParaRPr lang="en-AU" altLang="en-US"/>
          </a:p>
        </p:txBody>
      </p:sp>
      <p:sp>
        <p:nvSpPr>
          <p:cNvPr id="4" name="Header Placeholder 3">
            <a:extLst>
              <a:ext uri="{FF2B5EF4-FFF2-40B4-BE49-F238E27FC236}">
                <a16:creationId xmlns:a16="http://schemas.microsoft.com/office/drawing/2014/main" id="{EB2D027F-B6E0-039B-474D-8FA243F20F93}"/>
              </a:ext>
            </a:extLst>
          </p:cNvPr>
          <p:cNvSpPr>
            <a:spLocks noGrp="1"/>
          </p:cNvSpPr>
          <p:nvPr>
            <p:ph type="hdr" sz="quarter"/>
          </p:nvPr>
        </p:nvSpPr>
        <p:spPr/>
        <p:txBody>
          <a:bodyPr/>
          <a:lstStyle/>
          <a:p>
            <a:pPr>
              <a:defRPr/>
            </a:pPr>
            <a:r>
              <a:rPr lang="en-US"/>
              <a:t>TechReady 23</a:t>
            </a:r>
            <a:endParaRPr lang="en-US" dirty="0"/>
          </a:p>
        </p:txBody>
      </p:sp>
      <p:sp>
        <p:nvSpPr>
          <p:cNvPr id="5" name="Footer Placeholder 4">
            <a:extLst>
              <a:ext uri="{FF2B5EF4-FFF2-40B4-BE49-F238E27FC236}">
                <a16:creationId xmlns:a16="http://schemas.microsoft.com/office/drawing/2014/main" id="{D328558C-748D-1289-F4A3-9A901C86C252}"/>
              </a:ext>
            </a:extLst>
          </p:cNvPr>
          <p:cNvSpPr>
            <a:spLocks noGrp="1"/>
          </p:cNvSpPr>
          <p:nvPr>
            <p:ph type="ftr" sz="quarter" idx="4"/>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2C1A6D0B-FAF1-623A-C761-D01174D27BC2}"/>
              </a:ext>
            </a:extLst>
          </p:cNvPr>
          <p:cNvSpPr>
            <a:spLocks noGrp="1"/>
          </p:cNvSpPr>
          <p:nvPr>
            <p:ph type="dt" sz="quarter" idx="1"/>
          </p:nvPr>
        </p:nvSpPr>
        <p:spPr/>
        <p:txBody>
          <a:bodyPr/>
          <a:lstStyle/>
          <a:p>
            <a:pPr>
              <a:defRPr/>
            </a:pPr>
            <a:fld id="{38EEC551-8CDA-4EB6-89BB-2A86C9F091C8}" type="datetime8">
              <a:rPr lang="en-US" smtClean="0"/>
              <a:pPr>
                <a:defRPr/>
              </a:pPr>
              <a:t>5/17/22 1:27 AM</a:t>
            </a:fld>
            <a:endParaRPr lang="en-US" dirty="0"/>
          </a:p>
        </p:txBody>
      </p:sp>
      <p:sp>
        <p:nvSpPr>
          <p:cNvPr id="7" name="Slide Number Placeholder 6">
            <a:extLst>
              <a:ext uri="{FF2B5EF4-FFF2-40B4-BE49-F238E27FC236}">
                <a16:creationId xmlns:a16="http://schemas.microsoft.com/office/drawing/2014/main" id="{C26AF608-30A1-78AB-07B0-02B300D17A17}"/>
              </a:ext>
            </a:extLst>
          </p:cNvPr>
          <p:cNvSpPr>
            <a:spLocks noGrp="1"/>
          </p:cNvSpPr>
          <p:nvPr>
            <p:ph type="sldNum" sz="quarter" idx="5"/>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7ACC19D-AF7C-A243-A3EC-E4E952EF53E2}" type="slidenum">
              <a:rPr lang="en-US" altLang="en-US"/>
              <a:pPr/>
              <a:t>12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41724" y="1835403"/>
            <a:ext cx="6860550" cy="4521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chemeClr val="bg1"/>
                </a:solidFill>
                <a:latin typeface="RobotoRegular"/>
                <a:cs typeface="RobotoRegular"/>
              </a:defRPr>
            </a:lvl1pPr>
          </a:lstStyle>
          <a:p>
            <a:pPr marL="12700">
              <a:lnSpc>
                <a:spcPct val="100000"/>
              </a:lnSpc>
              <a:spcBef>
                <a:spcPts val="20"/>
              </a:spcBef>
            </a:pPr>
            <a:r>
              <a:rPr lang="en-US"/>
              <a:t>Data Science Education &amp; Research</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1AE95DA-7E84-491E-B5B8-C514F08C777E}" type="datetime1">
              <a:rPr lang="en-IN" smtClean="0"/>
              <a:t>17/05/22</a:t>
            </a:fld>
            <a:endParaRPr lang="en-US" dirty="0"/>
          </a:p>
        </p:txBody>
      </p:sp>
      <p:sp>
        <p:nvSpPr>
          <p:cNvPr id="6" name="Holder 6"/>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38100">
              <a:lnSpc>
                <a:spcPts val="1425"/>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385150" y="283970"/>
            <a:ext cx="8373699" cy="430887"/>
          </a:xfrm>
        </p:spPr>
        <p:txBody>
          <a:bodyPr/>
          <a:lstStyle/>
          <a:p>
            <a:r>
              <a:rPr lang="en-US" dirty="0"/>
              <a:t>Click to edit Master title style</a:t>
            </a:r>
          </a:p>
        </p:txBody>
      </p:sp>
      <p:sp>
        <p:nvSpPr>
          <p:cNvPr id="6" name="Content Placeholder 5"/>
          <p:cNvSpPr>
            <a:spLocks noGrp="1"/>
          </p:cNvSpPr>
          <p:nvPr>
            <p:ph sz="quarter" idx="10"/>
          </p:nvPr>
        </p:nvSpPr>
        <p:spPr>
          <a:xfrm>
            <a:off x="284560" y="1041170"/>
            <a:ext cx="8643938" cy="1323439"/>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330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chemeClr val="bg1"/>
                </a:solidFill>
                <a:latin typeface="RobotoRegular"/>
                <a:cs typeface="RobotoRegular"/>
              </a:defRPr>
            </a:lvl1pPr>
          </a:lstStyle>
          <a:p>
            <a:pPr marL="12700">
              <a:lnSpc>
                <a:spcPct val="100000"/>
              </a:lnSpc>
              <a:spcBef>
                <a:spcPts val="20"/>
              </a:spcBef>
            </a:pPr>
            <a:r>
              <a:rPr lang="en-US"/>
              <a:t>Data Science Education &amp; Research</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D39E61A-9CCB-4525-A1A2-1367C7FC8F7E}" type="datetime1">
              <a:rPr lang="en-IN" smtClean="0"/>
              <a:t>17/05/22</a:t>
            </a:fld>
            <a:endParaRPr lang="en-US" dirty="0"/>
          </a:p>
        </p:txBody>
      </p:sp>
      <p:sp>
        <p:nvSpPr>
          <p:cNvPr id="6" name="Holder 6"/>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38100">
              <a:lnSpc>
                <a:spcPts val="1425"/>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chemeClr val="bg1"/>
                </a:solidFill>
                <a:latin typeface="RobotoRegular"/>
                <a:cs typeface="RobotoRegular"/>
              </a:defRPr>
            </a:lvl1pPr>
          </a:lstStyle>
          <a:p>
            <a:pPr marL="12700">
              <a:lnSpc>
                <a:spcPct val="100000"/>
              </a:lnSpc>
              <a:spcBef>
                <a:spcPts val="20"/>
              </a:spcBef>
            </a:pPr>
            <a:r>
              <a:rPr lang="en-US"/>
              <a:t>Data Science Education &amp; Research</a:t>
            </a: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7D13AD8-691F-49B3-8002-0CC75D568FD3}" type="datetime1">
              <a:rPr lang="en-IN" smtClean="0"/>
              <a:t>17/05/22</a:t>
            </a:fld>
            <a:endParaRPr lang="en-US" dirty="0"/>
          </a:p>
        </p:txBody>
      </p:sp>
      <p:sp>
        <p:nvSpPr>
          <p:cNvPr id="7" name="Holder 7"/>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38100">
              <a:lnSpc>
                <a:spcPts val="1425"/>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chemeClr val="bg1"/>
                </a:solidFill>
                <a:latin typeface="RobotoRegular"/>
                <a:cs typeface="RobotoRegular"/>
              </a:defRPr>
            </a:lvl1pPr>
          </a:lstStyle>
          <a:p>
            <a:pPr marL="12700">
              <a:lnSpc>
                <a:spcPct val="100000"/>
              </a:lnSpc>
              <a:spcBef>
                <a:spcPts val="20"/>
              </a:spcBef>
            </a:pPr>
            <a:r>
              <a:rPr lang="en-US"/>
              <a:t>Data Science Education &amp; Research</a:t>
            </a:r>
            <a:endParaRPr spc="-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2A843E16-DF04-4915-B3A9-91F38A226FE6}" type="datetime1">
              <a:rPr lang="en-IN" smtClean="0"/>
              <a:t>17/05/22</a:t>
            </a:fld>
            <a:endParaRPr lang="en-US" dirty="0"/>
          </a:p>
        </p:txBody>
      </p:sp>
      <p:sp>
        <p:nvSpPr>
          <p:cNvPr id="5" name="Holder 5"/>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38100">
              <a:lnSpc>
                <a:spcPts val="1425"/>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chemeClr val="bg1"/>
                </a:solidFill>
                <a:latin typeface="RobotoRegular"/>
                <a:cs typeface="RobotoRegular"/>
              </a:defRPr>
            </a:lvl1pPr>
          </a:lstStyle>
          <a:p>
            <a:pPr marL="12700">
              <a:lnSpc>
                <a:spcPct val="100000"/>
              </a:lnSpc>
              <a:spcBef>
                <a:spcPts val="20"/>
              </a:spcBef>
            </a:pPr>
            <a:r>
              <a:rPr lang="en-US"/>
              <a:t>Data Science Education &amp; Research</a:t>
            </a: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E6F81C2-0FEE-4C1C-AF56-1971FA792724}" type="datetime1">
              <a:rPr lang="en-IN" smtClean="0"/>
              <a:t>17/05/22</a:t>
            </a:fld>
            <a:endParaRPr lang="en-US" dirty="0"/>
          </a:p>
        </p:txBody>
      </p:sp>
      <p:sp>
        <p:nvSpPr>
          <p:cNvPr id="4" name="Holder 4"/>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38100">
              <a:lnSpc>
                <a:spcPts val="1425"/>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5150" y="283970"/>
            <a:ext cx="8373699" cy="430887"/>
          </a:xfrm>
        </p:spPr>
        <p:txBody>
          <a:bodyPr/>
          <a:lstStyle/>
          <a:p>
            <a:r>
              <a:rPr lang="en-US"/>
              <a:t>Click to edit Master title style</a:t>
            </a:r>
          </a:p>
        </p:txBody>
      </p:sp>
      <p:sp>
        <p:nvSpPr>
          <p:cNvPr id="3" name="Content Placeholder 2"/>
          <p:cNvSpPr>
            <a:spLocks noGrp="1"/>
          </p:cNvSpPr>
          <p:nvPr>
            <p:ph sz="half" idx="1"/>
          </p:nvPr>
        </p:nvSpPr>
        <p:spPr>
          <a:xfrm>
            <a:off x="628650" y="1369219"/>
            <a:ext cx="3886200" cy="13234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13234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C1C067B-F3D7-6EDB-97A0-1895337FEC98}"/>
              </a:ext>
            </a:extLst>
          </p:cNvPr>
          <p:cNvSpPr>
            <a:spLocks noGrp="1"/>
          </p:cNvSpPr>
          <p:nvPr>
            <p:ph type="dt" sz="half" idx="10"/>
          </p:nvPr>
        </p:nvSpPr>
        <p:spPr>
          <a:xfrm>
            <a:off x="457200" y="4783455"/>
            <a:ext cx="2103120" cy="276999"/>
          </a:xfrm>
        </p:spPr>
        <p:txBody>
          <a:bodyPr/>
          <a:lstStyle>
            <a:lvl1pPr>
              <a:defRPr/>
            </a:lvl1pPr>
          </a:lstStyle>
          <a:p>
            <a:pPr>
              <a:defRPr/>
            </a:pPr>
            <a:fld id="{8A3681A2-DBB0-42F0-9024-3F39282DBBD9}" type="datetime1">
              <a:rPr lang="en-IN" smtClean="0"/>
              <a:t>17/05/22</a:t>
            </a:fld>
            <a:endParaRPr lang="en-US"/>
          </a:p>
        </p:txBody>
      </p:sp>
      <p:sp>
        <p:nvSpPr>
          <p:cNvPr id="6" name="Footer Placeholder 4">
            <a:extLst>
              <a:ext uri="{FF2B5EF4-FFF2-40B4-BE49-F238E27FC236}">
                <a16:creationId xmlns:a16="http://schemas.microsoft.com/office/drawing/2014/main" id="{41C060F5-DF99-DCB7-A4BC-EFE00AE44032}"/>
              </a:ext>
            </a:extLst>
          </p:cNvPr>
          <p:cNvSpPr>
            <a:spLocks noGrp="1"/>
          </p:cNvSpPr>
          <p:nvPr>
            <p:ph type="ftr" sz="quarter" idx="11"/>
          </p:nvPr>
        </p:nvSpPr>
        <p:spPr>
          <a:xfrm>
            <a:off x="78474" y="4950903"/>
            <a:ext cx="2380615" cy="169277"/>
          </a:xfrm>
        </p:spPr>
        <p:txBody>
          <a:bodyPr/>
          <a:lstStyle>
            <a:lvl1pPr>
              <a:defRPr/>
            </a:lvl1pPr>
          </a:lstStyle>
          <a:p>
            <a:pPr>
              <a:defRPr/>
            </a:pPr>
            <a:r>
              <a:rPr lang="en-US"/>
              <a:t>Data Science Education &amp; Research</a:t>
            </a:r>
          </a:p>
        </p:txBody>
      </p:sp>
      <p:sp>
        <p:nvSpPr>
          <p:cNvPr id="7" name="Slide Number Placeholder 5">
            <a:extLst>
              <a:ext uri="{FF2B5EF4-FFF2-40B4-BE49-F238E27FC236}">
                <a16:creationId xmlns:a16="http://schemas.microsoft.com/office/drawing/2014/main" id="{87E3D425-4E58-50DC-9D0E-3DCEB927E3E2}"/>
              </a:ext>
            </a:extLst>
          </p:cNvPr>
          <p:cNvSpPr>
            <a:spLocks noGrp="1"/>
          </p:cNvSpPr>
          <p:nvPr>
            <p:ph type="sldNum" sz="quarter" idx="12"/>
          </p:nvPr>
        </p:nvSpPr>
        <p:spPr>
          <a:xfrm>
            <a:off x="8557311" y="4942544"/>
            <a:ext cx="244475" cy="184666"/>
          </a:xfrm>
        </p:spPr>
        <p:txBody>
          <a:bodyPr/>
          <a:lstStyle>
            <a:lvl1pPr>
              <a:defRPr/>
            </a:lvl1pPr>
          </a:lstStyle>
          <a:p>
            <a:fld id="{27AE5FB6-FF64-AF4D-81AB-3525DEE20FDE}" type="slidenum">
              <a:rPr lang="en-US" altLang="en-US"/>
              <a:pPr/>
              <a:t>‹#›</a:t>
            </a:fld>
            <a:endParaRPr lang="en-US" altLang="en-US"/>
          </a:p>
        </p:txBody>
      </p:sp>
    </p:spTree>
    <p:extLst>
      <p:ext uri="{BB962C8B-B14F-4D97-AF65-F5344CB8AC3E}">
        <p14:creationId xmlns:p14="http://schemas.microsoft.com/office/powerpoint/2010/main" val="4164739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15351"/>
          </a:xfrm>
        </p:spPr>
        <p:txBody>
          <a:bodyPr>
            <a:spAutoFit/>
          </a:bodyPr>
          <a:lstStyle>
            <a:lvl1pPr>
              <a:defRPr sz="264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385150" y="283970"/>
            <a:ext cx="8373699" cy="430887"/>
          </a:xfrm>
        </p:spPr>
        <p:txBody>
          <a:bodyPr/>
          <a:lstStyle/>
          <a:p>
            <a:r>
              <a:rPr lang="en-US"/>
              <a:t>Click to edit Master title style</a:t>
            </a:r>
          </a:p>
        </p:txBody>
      </p:sp>
    </p:spTree>
    <p:extLst>
      <p:ext uri="{BB962C8B-B14F-4D97-AF65-F5344CB8AC3E}">
        <p14:creationId xmlns:p14="http://schemas.microsoft.com/office/powerpoint/2010/main" val="1454818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385150" y="283970"/>
            <a:ext cx="8373699" cy="430887"/>
          </a:xfrm>
        </p:spPr>
        <p:txBody>
          <a:bodyPr/>
          <a:lstStyle/>
          <a:p>
            <a:r>
              <a:rPr lang="en-US" dirty="0"/>
              <a:t>Click to edit Master title style</a:t>
            </a:r>
          </a:p>
        </p:txBody>
      </p:sp>
      <p:sp>
        <p:nvSpPr>
          <p:cNvPr id="6" name="Content Placeholder 5"/>
          <p:cNvSpPr>
            <a:spLocks noGrp="1"/>
          </p:cNvSpPr>
          <p:nvPr>
            <p:ph sz="quarter" idx="10"/>
          </p:nvPr>
        </p:nvSpPr>
        <p:spPr>
          <a:xfrm>
            <a:off x="284560" y="1041170"/>
            <a:ext cx="8643938" cy="1323439"/>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3743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85150" y="283970"/>
            <a:ext cx="8373699" cy="430887"/>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272784"/>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97171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36599" y="906475"/>
            <a:ext cx="8522335" cy="635"/>
          </a:xfrm>
          <a:custGeom>
            <a:avLst/>
            <a:gdLst/>
            <a:ahLst/>
            <a:cxnLst/>
            <a:rect l="l" t="t" r="r" b="b"/>
            <a:pathLst>
              <a:path w="8522335" h="634">
                <a:moveTo>
                  <a:pt x="0" y="0"/>
                </a:moveTo>
                <a:lnTo>
                  <a:pt x="8521904" y="378"/>
                </a:lnTo>
              </a:path>
            </a:pathLst>
          </a:custGeom>
          <a:ln w="9525">
            <a:solidFill>
              <a:srgbClr val="595959"/>
            </a:solidFill>
          </a:ln>
        </p:spPr>
        <p:txBody>
          <a:bodyPr wrap="square" lIns="0" tIns="0" rIns="0" bIns="0" rtlCol="0"/>
          <a:lstStyle/>
          <a:p>
            <a:endParaRPr dirty="0"/>
          </a:p>
        </p:txBody>
      </p:sp>
      <p:sp>
        <p:nvSpPr>
          <p:cNvPr id="17" name="bg object 17"/>
          <p:cNvSpPr/>
          <p:nvPr/>
        </p:nvSpPr>
        <p:spPr>
          <a:xfrm>
            <a:off x="7949183" y="146304"/>
            <a:ext cx="1088135" cy="280415"/>
          </a:xfrm>
          <a:prstGeom prst="rect">
            <a:avLst/>
          </a:prstGeom>
          <a:blipFill>
            <a:blip r:embed="rId12" cstate="print"/>
            <a:stretch>
              <a:fillRect/>
            </a:stretch>
          </a:blipFill>
        </p:spPr>
        <p:txBody>
          <a:bodyPr wrap="square" lIns="0" tIns="0" rIns="0" bIns="0" rtlCol="0"/>
          <a:lstStyle/>
          <a:p>
            <a:endParaRPr dirty="0"/>
          </a:p>
        </p:txBody>
      </p:sp>
      <p:sp>
        <p:nvSpPr>
          <p:cNvPr id="18" name="bg object 18"/>
          <p:cNvSpPr/>
          <p:nvPr/>
        </p:nvSpPr>
        <p:spPr>
          <a:xfrm>
            <a:off x="-249" y="4943475"/>
            <a:ext cx="9144000" cy="200660"/>
          </a:xfrm>
          <a:custGeom>
            <a:avLst/>
            <a:gdLst/>
            <a:ahLst/>
            <a:cxnLst/>
            <a:rect l="l" t="t" r="r" b="b"/>
            <a:pathLst>
              <a:path w="9144000" h="200660">
                <a:moveTo>
                  <a:pt x="9143995" y="0"/>
                </a:moveTo>
                <a:lnTo>
                  <a:pt x="0" y="0"/>
                </a:lnTo>
                <a:lnTo>
                  <a:pt x="0" y="200099"/>
                </a:lnTo>
                <a:lnTo>
                  <a:pt x="9143995" y="200099"/>
                </a:lnTo>
                <a:lnTo>
                  <a:pt x="9143995" y="0"/>
                </a:lnTo>
                <a:close/>
              </a:path>
            </a:pathLst>
          </a:custGeom>
          <a:solidFill>
            <a:srgbClr val="174862"/>
          </a:solidFill>
        </p:spPr>
        <p:txBody>
          <a:bodyPr wrap="square" lIns="0" tIns="0" rIns="0" bIns="0" rtlCol="0"/>
          <a:lstStyle/>
          <a:p>
            <a:endParaRPr dirty="0"/>
          </a:p>
        </p:txBody>
      </p:sp>
      <p:sp>
        <p:nvSpPr>
          <p:cNvPr id="2" name="Holder 2"/>
          <p:cNvSpPr>
            <a:spLocks noGrp="1"/>
          </p:cNvSpPr>
          <p:nvPr>
            <p:ph type="title"/>
          </p:nvPr>
        </p:nvSpPr>
        <p:spPr>
          <a:xfrm>
            <a:off x="385150" y="283970"/>
            <a:ext cx="8373699" cy="452120"/>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a:xfrm>
            <a:off x="598811" y="1123188"/>
            <a:ext cx="7946377" cy="3521075"/>
          </a:xfrm>
          <a:prstGeom prst="rect">
            <a:avLst/>
          </a:prstGeom>
        </p:spPr>
        <p:txBody>
          <a:bodyPr wrap="square" lIns="0" tIns="0" rIns="0" bIns="0">
            <a:spAutoFit/>
          </a:bodyPr>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78474" y="4950903"/>
            <a:ext cx="2380615" cy="189229"/>
          </a:xfrm>
          <a:prstGeom prst="rect">
            <a:avLst/>
          </a:prstGeom>
        </p:spPr>
        <p:txBody>
          <a:bodyPr wrap="square" lIns="0" tIns="0" rIns="0" bIns="0">
            <a:spAutoFit/>
          </a:bodyPr>
          <a:lstStyle>
            <a:lvl1pPr>
              <a:defRPr sz="1100" b="0" i="0">
                <a:solidFill>
                  <a:schemeClr val="bg1"/>
                </a:solidFill>
                <a:latin typeface="RobotoRegular"/>
                <a:cs typeface="RobotoRegular"/>
              </a:defRPr>
            </a:lvl1pPr>
          </a:lstStyle>
          <a:p>
            <a:pPr marL="12700">
              <a:lnSpc>
                <a:spcPct val="100000"/>
              </a:lnSpc>
              <a:spcBef>
                <a:spcPts val="20"/>
              </a:spcBef>
            </a:pPr>
            <a:r>
              <a:rPr lang="en-US"/>
              <a:t>Data Science Education &amp; Research</a:t>
            </a:r>
            <a:endParaRPr spc="-5"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585D4836-0670-41A6-982D-048012C7EBF7}" type="datetime1">
              <a:rPr lang="en-IN" smtClean="0"/>
              <a:t>17/05/22</a:t>
            </a:fld>
            <a:endParaRPr lang="en-US" dirty="0"/>
          </a:p>
        </p:txBody>
      </p:sp>
      <p:sp>
        <p:nvSpPr>
          <p:cNvPr id="6" name="Holder 6"/>
          <p:cNvSpPr>
            <a:spLocks noGrp="1"/>
          </p:cNvSpPr>
          <p:nvPr>
            <p:ph type="sldNum" sz="quarter" idx="7"/>
          </p:nvPr>
        </p:nvSpPr>
        <p:spPr>
          <a:xfrm>
            <a:off x="8557311" y="4942544"/>
            <a:ext cx="244475" cy="196214"/>
          </a:xfrm>
          <a:prstGeom prst="rect">
            <a:avLst/>
          </a:prstGeom>
        </p:spPr>
        <p:txBody>
          <a:bodyPr wrap="square" lIns="0" tIns="0" rIns="0" bIns="0">
            <a:spAutoFit/>
          </a:bodyPr>
          <a:lstStyle>
            <a:lvl1pPr>
              <a:defRPr sz="1200" b="0" i="0">
                <a:solidFill>
                  <a:schemeClr val="bg1"/>
                </a:solidFill>
                <a:latin typeface="Arial"/>
                <a:cs typeface="Arial"/>
              </a:defRPr>
            </a:lvl1pPr>
          </a:lstStyle>
          <a:p>
            <a:pPr marL="38100">
              <a:lnSpc>
                <a:spcPts val="1425"/>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2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gb/azure/data-factory/tutorial-copy-data-tool" TargetMode="External"/><Relationship Id="rId2" Type="http://schemas.openxmlformats.org/officeDocument/2006/relationships/hyperlink" Target="https://docs.microsoft.com/en-gb/azure/data-factory/quickstart-create-data-factory-portal" TargetMode="External"/><Relationship Id="rId1" Type="http://schemas.openxmlformats.org/officeDocument/2006/relationships/slideLayout" Target="../slideLayouts/slideLayout10.xml"/><Relationship Id="rId5" Type="http://schemas.openxmlformats.org/officeDocument/2006/relationships/hyperlink" Target="https://docs.microsoft.com/en-us/azure/data-factory/v1/data-factory-create-pipelines" TargetMode="External"/><Relationship Id="rId4" Type="http://schemas.openxmlformats.org/officeDocument/2006/relationships/hyperlink" Target="https://docs.microsoft.com/en-us/azure/data-factory/tutorial-data-flow"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2776220"/>
          </a:xfrm>
          <a:custGeom>
            <a:avLst/>
            <a:gdLst/>
            <a:ahLst/>
            <a:cxnLst/>
            <a:rect l="l" t="t" r="r" b="b"/>
            <a:pathLst>
              <a:path w="9144000" h="2776220">
                <a:moveTo>
                  <a:pt x="9144000" y="0"/>
                </a:moveTo>
                <a:lnTo>
                  <a:pt x="0" y="0"/>
                </a:lnTo>
                <a:lnTo>
                  <a:pt x="0" y="2776194"/>
                </a:lnTo>
                <a:lnTo>
                  <a:pt x="9144000" y="2776194"/>
                </a:lnTo>
                <a:lnTo>
                  <a:pt x="9144000" y="0"/>
                </a:lnTo>
                <a:close/>
              </a:path>
            </a:pathLst>
          </a:custGeom>
          <a:solidFill>
            <a:srgbClr val="174862"/>
          </a:solidFill>
        </p:spPr>
        <p:txBody>
          <a:bodyPr wrap="square" lIns="0" tIns="0" rIns="0" bIns="0" rtlCol="0"/>
          <a:lstStyle/>
          <a:p>
            <a:endParaRPr dirty="0"/>
          </a:p>
        </p:txBody>
      </p:sp>
      <p:sp>
        <p:nvSpPr>
          <p:cNvPr id="3" name="object 3"/>
          <p:cNvSpPr/>
          <p:nvPr/>
        </p:nvSpPr>
        <p:spPr>
          <a:xfrm>
            <a:off x="5410187" y="2857411"/>
            <a:ext cx="3733800" cy="68580"/>
          </a:xfrm>
          <a:custGeom>
            <a:avLst/>
            <a:gdLst/>
            <a:ahLst/>
            <a:cxnLst/>
            <a:rect l="l" t="t" r="r" b="b"/>
            <a:pathLst>
              <a:path w="3733800" h="68580">
                <a:moveTo>
                  <a:pt x="3733800" y="0"/>
                </a:moveTo>
                <a:lnTo>
                  <a:pt x="0" y="0"/>
                </a:lnTo>
                <a:lnTo>
                  <a:pt x="0" y="68402"/>
                </a:lnTo>
                <a:lnTo>
                  <a:pt x="3733800" y="68402"/>
                </a:lnTo>
                <a:lnTo>
                  <a:pt x="3733800" y="0"/>
                </a:lnTo>
                <a:close/>
              </a:path>
            </a:pathLst>
          </a:custGeom>
          <a:solidFill>
            <a:srgbClr val="174862"/>
          </a:solidFill>
        </p:spPr>
        <p:txBody>
          <a:bodyPr wrap="square" lIns="0" tIns="0" rIns="0" bIns="0" rtlCol="0"/>
          <a:lstStyle/>
          <a:p>
            <a:endParaRPr dirty="0"/>
          </a:p>
        </p:txBody>
      </p:sp>
      <p:grpSp>
        <p:nvGrpSpPr>
          <p:cNvPr id="4" name="object 4"/>
          <p:cNvGrpSpPr/>
          <p:nvPr/>
        </p:nvGrpSpPr>
        <p:grpSpPr>
          <a:xfrm>
            <a:off x="1" y="2862249"/>
            <a:ext cx="9144000" cy="294640"/>
            <a:chOff x="1" y="2862249"/>
            <a:chExt cx="9144000" cy="294640"/>
          </a:xfrm>
        </p:grpSpPr>
        <p:sp>
          <p:nvSpPr>
            <p:cNvPr id="5" name="object 5"/>
            <p:cNvSpPr/>
            <p:nvPr/>
          </p:nvSpPr>
          <p:spPr>
            <a:xfrm>
              <a:off x="5410200" y="2922777"/>
              <a:ext cx="3733800" cy="144145"/>
            </a:xfrm>
            <a:custGeom>
              <a:avLst/>
              <a:gdLst/>
              <a:ahLst/>
              <a:cxnLst/>
              <a:rect l="l" t="t" r="r" b="b"/>
              <a:pathLst>
                <a:path w="3733800" h="144144">
                  <a:moveTo>
                    <a:pt x="3733800" y="0"/>
                  </a:moveTo>
                  <a:lnTo>
                    <a:pt x="0" y="0"/>
                  </a:lnTo>
                  <a:lnTo>
                    <a:pt x="0" y="122961"/>
                  </a:lnTo>
                  <a:lnTo>
                    <a:pt x="0" y="143992"/>
                  </a:lnTo>
                  <a:lnTo>
                    <a:pt x="3733800" y="143992"/>
                  </a:lnTo>
                  <a:lnTo>
                    <a:pt x="3733800" y="122961"/>
                  </a:lnTo>
                  <a:lnTo>
                    <a:pt x="3733800" y="0"/>
                  </a:lnTo>
                  <a:close/>
                </a:path>
              </a:pathLst>
            </a:custGeom>
            <a:solidFill>
              <a:srgbClr val="174862">
                <a:alpha val="49409"/>
              </a:srgbClr>
            </a:solidFill>
          </p:spPr>
          <p:txBody>
            <a:bodyPr wrap="square" lIns="0" tIns="0" rIns="0" bIns="0" rtlCol="0"/>
            <a:lstStyle/>
            <a:p>
              <a:endParaRPr dirty="0"/>
            </a:p>
          </p:txBody>
        </p:sp>
        <p:sp>
          <p:nvSpPr>
            <p:cNvPr id="6" name="object 6"/>
            <p:cNvSpPr/>
            <p:nvPr/>
          </p:nvSpPr>
          <p:spPr>
            <a:xfrm>
              <a:off x="5410199" y="3086328"/>
              <a:ext cx="3733800" cy="6985"/>
            </a:xfrm>
            <a:custGeom>
              <a:avLst/>
              <a:gdLst/>
              <a:ahLst/>
              <a:cxnLst/>
              <a:rect l="l" t="t" r="r" b="b"/>
              <a:pathLst>
                <a:path w="3733800" h="6985">
                  <a:moveTo>
                    <a:pt x="3733800" y="0"/>
                  </a:moveTo>
                  <a:lnTo>
                    <a:pt x="0" y="0"/>
                  </a:lnTo>
                  <a:lnTo>
                    <a:pt x="0" y="6908"/>
                  </a:lnTo>
                  <a:lnTo>
                    <a:pt x="3733800" y="6908"/>
                  </a:lnTo>
                  <a:lnTo>
                    <a:pt x="3733800" y="0"/>
                  </a:lnTo>
                  <a:close/>
                </a:path>
              </a:pathLst>
            </a:custGeom>
            <a:solidFill>
              <a:srgbClr val="174862">
                <a:alpha val="64709"/>
              </a:srgbClr>
            </a:solidFill>
          </p:spPr>
          <p:txBody>
            <a:bodyPr wrap="square" lIns="0" tIns="0" rIns="0" bIns="0" rtlCol="0"/>
            <a:lstStyle/>
            <a:p>
              <a:endParaRPr dirty="0"/>
            </a:p>
          </p:txBody>
        </p:sp>
        <p:sp>
          <p:nvSpPr>
            <p:cNvPr id="7" name="object 7"/>
            <p:cNvSpPr/>
            <p:nvPr/>
          </p:nvSpPr>
          <p:spPr>
            <a:xfrm>
              <a:off x="5410199" y="3123222"/>
              <a:ext cx="1965960" cy="13970"/>
            </a:xfrm>
            <a:custGeom>
              <a:avLst/>
              <a:gdLst/>
              <a:ahLst/>
              <a:cxnLst/>
              <a:rect l="l" t="t" r="r" b="b"/>
              <a:pathLst>
                <a:path w="1965959" h="13969">
                  <a:moveTo>
                    <a:pt x="1965896" y="0"/>
                  </a:moveTo>
                  <a:lnTo>
                    <a:pt x="0" y="0"/>
                  </a:lnTo>
                  <a:lnTo>
                    <a:pt x="0" y="13792"/>
                  </a:lnTo>
                  <a:lnTo>
                    <a:pt x="1965896" y="13792"/>
                  </a:lnTo>
                  <a:lnTo>
                    <a:pt x="1965896" y="0"/>
                  </a:lnTo>
                  <a:close/>
                </a:path>
              </a:pathLst>
            </a:custGeom>
            <a:solidFill>
              <a:srgbClr val="174862">
                <a:alpha val="59999"/>
              </a:srgbClr>
            </a:solidFill>
          </p:spPr>
          <p:txBody>
            <a:bodyPr wrap="square" lIns="0" tIns="0" rIns="0" bIns="0" rtlCol="0"/>
            <a:lstStyle/>
            <a:p>
              <a:endParaRPr dirty="0"/>
            </a:p>
          </p:txBody>
        </p:sp>
        <p:sp>
          <p:nvSpPr>
            <p:cNvPr id="8" name="object 8"/>
            <p:cNvSpPr/>
            <p:nvPr/>
          </p:nvSpPr>
          <p:spPr>
            <a:xfrm>
              <a:off x="5410199" y="3149638"/>
              <a:ext cx="1965960" cy="6985"/>
            </a:xfrm>
            <a:custGeom>
              <a:avLst/>
              <a:gdLst/>
              <a:ahLst/>
              <a:cxnLst/>
              <a:rect l="l" t="t" r="r" b="b"/>
              <a:pathLst>
                <a:path w="1965959" h="6985">
                  <a:moveTo>
                    <a:pt x="1965896" y="0"/>
                  </a:moveTo>
                  <a:lnTo>
                    <a:pt x="0" y="0"/>
                  </a:lnTo>
                  <a:lnTo>
                    <a:pt x="0" y="6896"/>
                  </a:lnTo>
                  <a:lnTo>
                    <a:pt x="1965896" y="6896"/>
                  </a:lnTo>
                  <a:lnTo>
                    <a:pt x="1965896" y="0"/>
                  </a:lnTo>
                  <a:close/>
                </a:path>
              </a:pathLst>
            </a:custGeom>
            <a:solidFill>
              <a:srgbClr val="174862">
                <a:alpha val="64709"/>
              </a:srgbClr>
            </a:solidFill>
          </p:spPr>
          <p:txBody>
            <a:bodyPr wrap="square" lIns="0" tIns="0" rIns="0" bIns="0" rtlCol="0"/>
            <a:lstStyle/>
            <a:p>
              <a:endParaRPr dirty="0"/>
            </a:p>
          </p:txBody>
        </p:sp>
        <p:sp>
          <p:nvSpPr>
            <p:cNvPr id="9" name="object 9"/>
            <p:cNvSpPr/>
            <p:nvPr/>
          </p:nvSpPr>
          <p:spPr>
            <a:xfrm>
              <a:off x="5410200" y="2971799"/>
              <a:ext cx="3566795" cy="101600"/>
            </a:xfrm>
            <a:custGeom>
              <a:avLst/>
              <a:gdLst/>
              <a:ahLst/>
              <a:cxnLst/>
              <a:rect l="l" t="t" r="r" b="b"/>
              <a:pathLst>
                <a:path w="3566795" h="101600">
                  <a:moveTo>
                    <a:pt x="3063303" y="1549"/>
                  </a:moveTo>
                  <a:lnTo>
                    <a:pt x="3061754" y="0"/>
                  </a:lnTo>
                  <a:lnTo>
                    <a:pt x="1549" y="0"/>
                  </a:lnTo>
                  <a:lnTo>
                    <a:pt x="0" y="1549"/>
                  </a:lnTo>
                  <a:lnTo>
                    <a:pt x="0" y="19151"/>
                  </a:lnTo>
                  <a:lnTo>
                    <a:pt x="1549" y="20701"/>
                  </a:lnTo>
                  <a:lnTo>
                    <a:pt x="3061754" y="20701"/>
                  </a:lnTo>
                  <a:lnTo>
                    <a:pt x="3063303" y="19151"/>
                  </a:lnTo>
                  <a:lnTo>
                    <a:pt x="3063303" y="1549"/>
                  </a:lnTo>
                  <a:close/>
                </a:path>
                <a:path w="3566795" h="101600">
                  <a:moveTo>
                    <a:pt x="3566503" y="75971"/>
                  </a:moveTo>
                  <a:lnTo>
                    <a:pt x="3564471" y="73939"/>
                  </a:lnTo>
                  <a:lnTo>
                    <a:pt x="1968347" y="73939"/>
                  </a:lnTo>
                  <a:lnTo>
                    <a:pt x="1966302" y="75971"/>
                  </a:lnTo>
                  <a:lnTo>
                    <a:pt x="1966302" y="99199"/>
                  </a:lnTo>
                  <a:lnTo>
                    <a:pt x="1968347" y="101231"/>
                  </a:lnTo>
                  <a:lnTo>
                    <a:pt x="3564471" y="101231"/>
                  </a:lnTo>
                  <a:lnTo>
                    <a:pt x="3566503" y="99199"/>
                  </a:lnTo>
                  <a:lnTo>
                    <a:pt x="3566503" y="75971"/>
                  </a:lnTo>
                  <a:close/>
                </a:path>
              </a:pathLst>
            </a:custGeom>
            <a:solidFill>
              <a:srgbClr val="FFFFFF"/>
            </a:solidFill>
          </p:spPr>
          <p:txBody>
            <a:bodyPr wrap="square" lIns="0" tIns="0" rIns="0" bIns="0" rtlCol="0"/>
            <a:lstStyle/>
            <a:p>
              <a:endParaRPr dirty="0"/>
            </a:p>
          </p:txBody>
        </p:sp>
        <p:sp>
          <p:nvSpPr>
            <p:cNvPr id="10" name="object 10"/>
            <p:cNvSpPr/>
            <p:nvPr/>
          </p:nvSpPr>
          <p:spPr>
            <a:xfrm>
              <a:off x="0" y="2862249"/>
              <a:ext cx="9144000" cy="58419"/>
            </a:xfrm>
            <a:custGeom>
              <a:avLst/>
              <a:gdLst/>
              <a:ahLst/>
              <a:cxnLst/>
              <a:rect l="l" t="t" r="r" b="b"/>
              <a:pathLst>
                <a:path w="9144000" h="58419">
                  <a:moveTo>
                    <a:pt x="9144000" y="0"/>
                  </a:moveTo>
                  <a:lnTo>
                    <a:pt x="0" y="0"/>
                  </a:lnTo>
                  <a:lnTo>
                    <a:pt x="0" y="56388"/>
                  </a:lnTo>
                  <a:lnTo>
                    <a:pt x="0" y="58000"/>
                  </a:lnTo>
                  <a:lnTo>
                    <a:pt x="9144000" y="58000"/>
                  </a:lnTo>
                  <a:lnTo>
                    <a:pt x="9144000" y="56388"/>
                  </a:lnTo>
                  <a:lnTo>
                    <a:pt x="9144000" y="0"/>
                  </a:lnTo>
                  <a:close/>
                </a:path>
              </a:pathLst>
            </a:custGeom>
            <a:solidFill>
              <a:srgbClr val="174862">
                <a:alpha val="49409"/>
              </a:srgbClr>
            </a:solidFill>
          </p:spPr>
          <p:txBody>
            <a:bodyPr wrap="square" lIns="0" tIns="0" rIns="0" bIns="0" rtlCol="0"/>
            <a:lstStyle/>
            <a:p>
              <a:endParaRPr dirty="0"/>
            </a:p>
          </p:txBody>
        </p:sp>
      </p:grpSp>
      <p:grpSp>
        <p:nvGrpSpPr>
          <p:cNvPr id="11" name="object 11"/>
          <p:cNvGrpSpPr/>
          <p:nvPr/>
        </p:nvGrpSpPr>
        <p:grpSpPr>
          <a:xfrm>
            <a:off x="1" y="2732341"/>
            <a:ext cx="9144635" cy="186690"/>
            <a:chOff x="1" y="2732341"/>
            <a:chExt cx="9144635" cy="186690"/>
          </a:xfrm>
        </p:grpSpPr>
        <p:sp>
          <p:nvSpPr>
            <p:cNvPr id="12" name="object 12"/>
            <p:cNvSpPr/>
            <p:nvPr/>
          </p:nvSpPr>
          <p:spPr>
            <a:xfrm>
              <a:off x="1" y="2737243"/>
              <a:ext cx="6414135" cy="19685"/>
            </a:xfrm>
            <a:custGeom>
              <a:avLst/>
              <a:gdLst/>
              <a:ahLst/>
              <a:cxnLst/>
              <a:rect l="l" t="t" r="r" b="b"/>
              <a:pathLst>
                <a:path w="6414135" h="19685">
                  <a:moveTo>
                    <a:pt x="0" y="19405"/>
                  </a:moveTo>
                  <a:lnTo>
                    <a:pt x="6414045" y="19405"/>
                  </a:lnTo>
                  <a:lnTo>
                    <a:pt x="6414045" y="0"/>
                  </a:lnTo>
                  <a:lnTo>
                    <a:pt x="0" y="0"/>
                  </a:lnTo>
                  <a:lnTo>
                    <a:pt x="0" y="19405"/>
                  </a:lnTo>
                  <a:close/>
                </a:path>
              </a:pathLst>
            </a:custGeom>
            <a:solidFill>
              <a:srgbClr val="174862">
                <a:alpha val="49409"/>
              </a:srgbClr>
            </a:solidFill>
          </p:spPr>
          <p:txBody>
            <a:bodyPr wrap="square" lIns="0" tIns="0" rIns="0" bIns="0" rtlCol="0"/>
            <a:lstStyle/>
            <a:p>
              <a:endParaRPr dirty="0"/>
            </a:p>
          </p:txBody>
        </p:sp>
        <p:sp>
          <p:nvSpPr>
            <p:cNvPr id="13" name="object 13"/>
            <p:cNvSpPr/>
            <p:nvPr/>
          </p:nvSpPr>
          <p:spPr>
            <a:xfrm>
              <a:off x="0" y="2732341"/>
              <a:ext cx="9144635" cy="186690"/>
            </a:xfrm>
            <a:custGeom>
              <a:avLst/>
              <a:gdLst/>
              <a:ahLst/>
              <a:cxnLst/>
              <a:rect l="l" t="t" r="r" b="b"/>
              <a:pathLst>
                <a:path w="9144635" h="186689">
                  <a:moveTo>
                    <a:pt x="9144051" y="0"/>
                  </a:moveTo>
                  <a:lnTo>
                    <a:pt x="6414046" y="0"/>
                  </a:lnTo>
                  <a:lnTo>
                    <a:pt x="6414046" y="24307"/>
                  </a:lnTo>
                  <a:lnTo>
                    <a:pt x="0" y="24307"/>
                  </a:lnTo>
                  <a:lnTo>
                    <a:pt x="0" y="129908"/>
                  </a:lnTo>
                  <a:lnTo>
                    <a:pt x="6414046" y="129908"/>
                  </a:lnTo>
                  <a:lnTo>
                    <a:pt x="6414046" y="186296"/>
                  </a:lnTo>
                  <a:lnTo>
                    <a:pt x="9144051" y="186296"/>
                  </a:lnTo>
                  <a:lnTo>
                    <a:pt x="9144051" y="0"/>
                  </a:lnTo>
                  <a:close/>
                </a:path>
              </a:pathLst>
            </a:custGeom>
            <a:solidFill>
              <a:srgbClr val="174862"/>
            </a:solidFill>
          </p:spPr>
          <p:txBody>
            <a:bodyPr wrap="square" lIns="0" tIns="0" rIns="0" bIns="0" rtlCol="0"/>
            <a:lstStyle/>
            <a:p>
              <a:endParaRPr dirty="0"/>
            </a:p>
          </p:txBody>
        </p:sp>
      </p:grpSp>
      <p:sp>
        <p:nvSpPr>
          <p:cNvPr id="14" name="object 14"/>
          <p:cNvSpPr txBox="1"/>
          <p:nvPr/>
        </p:nvSpPr>
        <p:spPr>
          <a:xfrm>
            <a:off x="513074" y="2408427"/>
            <a:ext cx="6139815" cy="452120"/>
          </a:xfrm>
          <a:prstGeom prst="rect">
            <a:avLst/>
          </a:prstGeom>
        </p:spPr>
        <p:txBody>
          <a:bodyPr vert="horz" wrap="square" lIns="0" tIns="12700" rIns="0" bIns="0" rtlCol="0">
            <a:spAutoFit/>
          </a:bodyPr>
          <a:lstStyle/>
          <a:p>
            <a:pPr marL="12700">
              <a:lnSpc>
                <a:spcPct val="100000"/>
              </a:lnSpc>
              <a:spcBef>
                <a:spcPts val="100"/>
              </a:spcBef>
            </a:pPr>
            <a:r>
              <a:rPr lang="en-US" sz="2800" spc="-45" dirty="0">
                <a:solidFill>
                  <a:srgbClr val="FFFFFF"/>
                </a:solidFill>
                <a:latin typeface="Arial"/>
                <a:cs typeface="Arial"/>
              </a:rPr>
              <a:t>Cloud</a:t>
            </a:r>
            <a:r>
              <a:rPr sz="2800" spc="-45" dirty="0">
                <a:solidFill>
                  <a:srgbClr val="FFFFFF"/>
                </a:solidFill>
                <a:latin typeface="Arial"/>
                <a:cs typeface="Arial"/>
              </a:rPr>
              <a:t> </a:t>
            </a:r>
            <a:r>
              <a:rPr sz="2800" dirty="0">
                <a:solidFill>
                  <a:srgbClr val="FFFFFF"/>
                </a:solidFill>
                <a:latin typeface="Arial"/>
                <a:cs typeface="Arial"/>
              </a:rPr>
              <a:t>Understanding</a:t>
            </a:r>
            <a:endParaRPr sz="2800" dirty="0">
              <a:latin typeface="Arial"/>
              <a:cs typeface="Arial"/>
            </a:endParaRPr>
          </a:p>
        </p:txBody>
      </p:sp>
      <p:sp>
        <p:nvSpPr>
          <p:cNvPr id="15" name="object 15"/>
          <p:cNvSpPr txBox="1"/>
          <p:nvPr/>
        </p:nvSpPr>
        <p:spPr>
          <a:xfrm>
            <a:off x="563874" y="2963163"/>
            <a:ext cx="3087370" cy="269240"/>
          </a:xfrm>
          <a:prstGeom prst="rect">
            <a:avLst/>
          </a:prstGeom>
        </p:spPr>
        <p:txBody>
          <a:bodyPr vert="horz" wrap="square" lIns="0" tIns="12700" rIns="0" bIns="0" rtlCol="0">
            <a:spAutoFit/>
          </a:bodyPr>
          <a:lstStyle/>
          <a:p>
            <a:pPr marL="12700">
              <a:lnSpc>
                <a:spcPct val="100000"/>
              </a:lnSpc>
              <a:spcBef>
                <a:spcPts val="100"/>
              </a:spcBef>
            </a:pPr>
            <a:r>
              <a:rPr lang="en-IN" sz="1600" spc="-5" dirty="0">
                <a:solidFill>
                  <a:srgbClr val="174862"/>
                </a:solidFill>
                <a:latin typeface="Arial"/>
                <a:cs typeface="Arial"/>
              </a:rPr>
              <a:t>Dr. A. Suresh</a:t>
            </a:r>
            <a:r>
              <a:rPr sz="1600" spc="-5" dirty="0">
                <a:solidFill>
                  <a:srgbClr val="174862"/>
                </a:solidFill>
                <a:latin typeface="Arial"/>
                <a:cs typeface="Arial"/>
              </a:rPr>
              <a:t>,</a:t>
            </a:r>
            <a:r>
              <a:rPr sz="1600" spc="-10" dirty="0">
                <a:solidFill>
                  <a:srgbClr val="174862"/>
                </a:solidFill>
                <a:latin typeface="Arial"/>
                <a:cs typeface="Arial"/>
              </a:rPr>
              <a:t> </a:t>
            </a:r>
            <a:r>
              <a:rPr sz="1600" spc="-5" dirty="0">
                <a:solidFill>
                  <a:srgbClr val="174862"/>
                </a:solidFill>
                <a:latin typeface="Arial"/>
                <a:cs typeface="Arial"/>
              </a:rPr>
              <a:t>INSOFE</a:t>
            </a:r>
            <a:endParaRPr sz="1600" dirty="0">
              <a:latin typeface="Arial"/>
              <a:cs typeface="Arial"/>
            </a:endParaRPr>
          </a:p>
        </p:txBody>
      </p:sp>
      <p:sp>
        <p:nvSpPr>
          <p:cNvPr id="16" name="object 16"/>
          <p:cNvSpPr/>
          <p:nvPr/>
        </p:nvSpPr>
        <p:spPr>
          <a:xfrm>
            <a:off x="7537704" y="237743"/>
            <a:ext cx="1377696" cy="350520"/>
          </a:xfrm>
          <a:prstGeom prst="rect">
            <a:avLst/>
          </a:prstGeom>
          <a:blipFill>
            <a:blip r:embed="rId2" cstate="print"/>
            <a:stretch>
              <a:fillRect/>
            </a:stretch>
          </a:blipFill>
        </p:spPr>
        <p:txBody>
          <a:bodyPr wrap="square" lIns="0" tIns="0" rIns="0" bIns="0" rtlCol="0"/>
          <a:lstStyle/>
          <a:p>
            <a:endParaRPr/>
          </a:p>
        </p:txBody>
      </p:sp>
      <p:sp>
        <p:nvSpPr>
          <p:cNvPr id="17" name="Footer Placeholder 16"/>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18" name="Slide Number Placeholder 17">
            <a:extLst>
              <a:ext uri="{FF2B5EF4-FFF2-40B4-BE49-F238E27FC236}">
                <a16:creationId xmlns:a16="http://schemas.microsoft.com/office/drawing/2014/main" id="{32750848-24CA-0B5E-03EB-51C2F132106E}"/>
              </a:ext>
            </a:extLst>
          </p:cNvPr>
          <p:cNvSpPr>
            <a:spLocks noGrp="1"/>
          </p:cNvSpPr>
          <p:nvPr>
            <p:ph type="sldNum" sz="quarter" idx="7"/>
          </p:nvPr>
        </p:nvSpPr>
        <p:spPr/>
        <p:txBody>
          <a:bodyPr/>
          <a:lstStyle/>
          <a:p>
            <a:pPr marL="38100">
              <a:lnSpc>
                <a:spcPts val="1425"/>
              </a:lnSpc>
            </a:pPr>
            <a:fld id="{81D60167-4931-47E6-BA6A-407CBD079E47}" type="slidenum">
              <a:rPr lang="en-IN" smtClean="0"/>
              <a:t>1</a:t>
            </a:fld>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D8527A19-6213-A3D8-2B27-7C4BB2E60251}"/>
              </a:ext>
            </a:extLst>
          </p:cNvPr>
          <p:cNvSpPr>
            <a:spLocks noGrp="1"/>
          </p:cNvSpPr>
          <p:nvPr>
            <p:ph type="title"/>
          </p:nvPr>
        </p:nvSpPr>
        <p:spPr>
          <a:xfrm>
            <a:off x="385150" y="283970"/>
            <a:ext cx="8373699" cy="430887"/>
          </a:xfrm>
        </p:spPr>
        <p:txBody>
          <a:bodyPr/>
          <a:lstStyle/>
          <a:p>
            <a:endParaRPr lang="en-US" altLang="en-US"/>
          </a:p>
        </p:txBody>
      </p:sp>
      <p:sp>
        <p:nvSpPr>
          <p:cNvPr id="17411" name="Content Placeholder 2">
            <a:extLst>
              <a:ext uri="{FF2B5EF4-FFF2-40B4-BE49-F238E27FC236}">
                <a16:creationId xmlns:a16="http://schemas.microsoft.com/office/drawing/2014/main" id="{EE614DFF-3CF4-6F1F-1CA8-100B75E768B6}"/>
              </a:ext>
            </a:extLst>
          </p:cNvPr>
          <p:cNvSpPr>
            <a:spLocks noGrp="1"/>
          </p:cNvSpPr>
          <p:nvPr>
            <p:ph idx="1"/>
          </p:nvPr>
        </p:nvSpPr>
        <p:spPr>
          <a:xfrm>
            <a:off x="598811" y="1123188"/>
            <a:ext cx="7946377" cy="215444"/>
          </a:xfrm>
        </p:spPr>
        <p:txBody>
          <a:bodyPr/>
          <a:lstStyle/>
          <a:p>
            <a:endParaRPr lang="en-US" altLang="en-US"/>
          </a:p>
        </p:txBody>
      </p:sp>
      <p:pic>
        <p:nvPicPr>
          <p:cNvPr id="17412" name="Picture 3">
            <a:extLst>
              <a:ext uri="{FF2B5EF4-FFF2-40B4-BE49-F238E27FC236}">
                <a16:creationId xmlns:a16="http://schemas.microsoft.com/office/drawing/2014/main" id="{D4864CB5-B79B-2AE0-B4FF-DF7D225746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9" y="1123188"/>
            <a:ext cx="9113044" cy="358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83DD6972-4A80-57BA-B45A-1162E4052E1D}"/>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10</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1" y="1123188"/>
            <a:ext cx="7946378"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100</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Self Hosted - Integration Runtime</a:t>
            </a:r>
            <a:endParaRPr lang="en-US" altLang="en-US" b="1" kern="0" dirty="0">
              <a:solidFill>
                <a:srgbClr val="00B050"/>
              </a:solidFill>
            </a:endParaRPr>
          </a:p>
        </p:txBody>
      </p:sp>
    </p:spTree>
    <p:extLst>
      <p:ext uri="{BB962C8B-B14F-4D97-AF65-F5344CB8AC3E}">
        <p14:creationId xmlns:p14="http://schemas.microsoft.com/office/powerpoint/2010/main" val="18488980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1" y="1123188"/>
            <a:ext cx="7958500"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101</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Self Hosted - Integration Runtime</a:t>
            </a:r>
            <a:endParaRPr lang="en-US" altLang="en-US" b="1" kern="0" dirty="0">
              <a:solidFill>
                <a:srgbClr val="00B050"/>
              </a:solidFill>
            </a:endParaRPr>
          </a:p>
        </p:txBody>
      </p:sp>
    </p:spTree>
    <p:extLst>
      <p:ext uri="{BB962C8B-B14F-4D97-AF65-F5344CB8AC3E}">
        <p14:creationId xmlns:p14="http://schemas.microsoft.com/office/powerpoint/2010/main" val="1614655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102</a:t>
            </a:fld>
            <a:endParaRPr lang="en-US" dirty="0"/>
          </a:p>
        </p:txBody>
      </p:sp>
      <p:pic>
        <p:nvPicPr>
          <p:cNvPr id="6" name="Picture 5"/>
          <p:cNvPicPr>
            <a:picLocks noChangeAspect="1"/>
          </p:cNvPicPr>
          <p:nvPr/>
        </p:nvPicPr>
        <p:blipFill>
          <a:blip r:embed="rId2"/>
          <a:stretch>
            <a:fillRect/>
          </a:stretch>
        </p:blipFill>
        <p:spPr>
          <a:xfrm>
            <a:off x="598811" y="1123188"/>
            <a:ext cx="7946377" cy="3658362"/>
          </a:xfrm>
          <a:prstGeom prst="rect">
            <a:avLst/>
          </a:prstGeom>
        </p:spPr>
      </p:pic>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Self Hosted - Integration Runtime</a:t>
            </a:r>
            <a:endParaRPr lang="en-US" altLang="en-US" b="1" kern="0" dirty="0">
              <a:solidFill>
                <a:srgbClr val="00B050"/>
              </a:solidFill>
            </a:endParaRPr>
          </a:p>
        </p:txBody>
      </p:sp>
    </p:spTree>
    <p:extLst>
      <p:ext uri="{BB962C8B-B14F-4D97-AF65-F5344CB8AC3E}">
        <p14:creationId xmlns:p14="http://schemas.microsoft.com/office/powerpoint/2010/main" val="7474780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1" y="1123188"/>
            <a:ext cx="7946378"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103</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Self Hosted - Integration Runtime</a:t>
            </a:r>
            <a:endParaRPr lang="en-US" altLang="en-US" b="1" kern="0" dirty="0">
              <a:solidFill>
                <a:srgbClr val="00B050"/>
              </a:solidFill>
            </a:endParaRPr>
          </a:p>
        </p:txBody>
      </p:sp>
    </p:spTree>
    <p:extLst>
      <p:ext uri="{BB962C8B-B14F-4D97-AF65-F5344CB8AC3E}">
        <p14:creationId xmlns:p14="http://schemas.microsoft.com/office/powerpoint/2010/main" val="1639423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0" y="1123188"/>
            <a:ext cx="7958501"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104</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dirty="0">
                <a:solidFill>
                  <a:srgbClr val="00B050"/>
                </a:solidFill>
              </a:rPr>
              <a:t>Self Hosted - Integration Runtime</a:t>
            </a:r>
          </a:p>
        </p:txBody>
      </p:sp>
    </p:spTree>
    <p:extLst>
      <p:ext uri="{BB962C8B-B14F-4D97-AF65-F5344CB8AC3E}">
        <p14:creationId xmlns:p14="http://schemas.microsoft.com/office/powerpoint/2010/main" val="29922023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1" y="1123188"/>
            <a:ext cx="7958500"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105</a:t>
            </a:fld>
            <a:endParaRPr lang="en-US" dirty="0"/>
          </a:p>
        </p:txBody>
      </p:sp>
      <p:sp>
        <p:nvSpPr>
          <p:cNvPr id="8"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dirty="0">
                <a:solidFill>
                  <a:srgbClr val="00B050"/>
                </a:solidFill>
              </a:rPr>
              <a:t>Self Hosted – Shared Integration Runtime</a:t>
            </a:r>
          </a:p>
        </p:txBody>
      </p:sp>
    </p:spTree>
    <p:extLst>
      <p:ext uri="{BB962C8B-B14F-4D97-AF65-F5344CB8AC3E}">
        <p14:creationId xmlns:p14="http://schemas.microsoft.com/office/powerpoint/2010/main" val="30640568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598811" y="1123187"/>
            <a:ext cx="7946378" cy="3658363"/>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106</a:t>
            </a:fld>
            <a:endParaRPr lang="en-US" dirty="0"/>
          </a:p>
        </p:txBody>
      </p:sp>
      <p:sp>
        <p:nvSpPr>
          <p:cNvPr id="8"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dirty="0">
                <a:solidFill>
                  <a:srgbClr val="00B050"/>
                </a:solidFill>
              </a:rPr>
              <a:t>Self Hosted – Shared Integration Runtime</a:t>
            </a:r>
          </a:p>
        </p:txBody>
      </p:sp>
    </p:spTree>
    <p:extLst>
      <p:ext uri="{BB962C8B-B14F-4D97-AF65-F5344CB8AC3E}">
        <p14:creationId xmlns:p14="http://schemas.microsoft.com/office/powerpoint/2010/main" val="9593834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1" y="1123188"/>
            <a:ext cx="7946377"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107</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dirty="0">
                <a:solidFill>
                  <a:srgbClr val="00B050"/>
                </a:solidFill>
              </a:rPr>
              <a:t>Self Hosted – Shared Integration Runtime</a:t>
            </a:r>
          </a:p>
        </p:txBody>
      </p:sp>
    </p:spTree>
    <p:extLst>
      <p:ext uri="{BB962C8B-B14F-4D97-AF65-F5344CB8AC3E}">
        <p14:creationId xmlns:p14="http://schemas.microsoft.com/office/powerpoint/2010/main" val="21975728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0" y="1123187"/>
            <a:ext cx="7958501" cy="3658363"/>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108</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dirty="0">
                <a:solidFill>
                  <a:srgbClr val="00B050"/>
                </a:solidFill>
              </a:rPr>
              <a:t>Self Hosted – Shared Integration Runtime</a:t>
            </a:r>
          </a:p>
        </p:txBody>
      </p:sp>
    </p:spTree>
    <p:extLst>
      <p:ext uri="{BB962C8B-B14F-4D97-AF65-F5344CB8AC3E}">
        <p14:creationId xmlns:p14="http://schemas.microsoft.com/office/powerpoint/2010/main" val="39981508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0" y="1123187"/>
            <a:ext cx="7958501"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109</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dirty="0">
                <a:solidFill>
                  <a:srgbClr val="00B050"/>
                </a:solidFill>
              </a:rPr>
              <a:t>Self Hosted – Shared Integration Runtime</a:t>
            </a:r>
          </a:p>
        </p:txBody>
      </p:sp>
    </p:spTree>
    <p:extLst>
      <p:ext uri="{BB962C8B-B14F-4D97-AF65-F5344CB8AC3E}">
        <p14:creationId xmlns:p14="http://schemas.microsoft.com/office/powerpoint/2010/main" val="277183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427AB1B-9DBB-79E4-B09B-A446BA7E14AC}"/>
              </a:ext>
            </a:extLst>
          </p:cNvPr>
          <p:cNvSpPr>
            <a:spLocks noGrp="1"/>
          </p:cNvSpPr>
          <p:nvPr>
            <p:ph sz="quarter" idx="10"/>
          </p:nvPr>
        </p:nvSpPr>
        <p:spPr>
          <a:xfrm>
            <a:off x="284560" y="1040606"/>
            <a:ext cx="8643938" cy="3968354"/>
          </a:xfrm>
        </p:spPr>
        <p:txBody>
          <a:bodyPr>
            <a:normAutofit/>
          </a:bodyPr>
          <a:lstStyle/>
          <a:p>
            <a:pPr>
              <a:lnSpc>
                <a:spcPct val="150000"/>
              </a:lnSpc>
              <a:buFont typeface="Wingdings" panose="05000000000000000000" pitchFamily="2" charset="2"/>
              <a:buChar char="q"/>
              <a:defRPr/>
            </a:pPr>
            <a:r>
              <a:rPr lang="en-IN" dirty="0"/>
              <a:t>Data Factory – Fully Managed Service </a:t>
            </a:r>
          </a:p>
          <a:p>
            <a:pPr>
              <a:lnSpc>
                <a:spcPct val="150000"/>
              </a:lnSpc>
              <a:buFont typeface="Wingdings" panose="05000000000000000000" pitchFamily="2" charset="2"/>
              <a:buChar char="q"/>
              <a:defRPr/>
            </a:pPr>
            <a:r>
              <a:rPr lang="en-IN" dirty="0"/>
              <a:t>Linked Service – Link data stores &amp; Compute Services </a:t>
            </a:r>
          </a:p>
          <a:p>
            <a:pPr>
              <a:lnSpc>
                <a:spcPct val="150000"/>
              </a:lnSpc>
              <a:buFont typeface="Wingdings" panose="05000000000000000000" pitchFamily="2" charset="2"/>
              <a:buChar char="q"/>
              <a:defRPr/>
            </a:pPr>
            <a:r>
              <a:rPr lang="en-IN" dirty="0"/>
              <a:t>Data Set – Named view of data </a:t>
            </a:r>
          </a:p>
          <a:p>
            <a:pPr>
              <a:lnSpc>
                <a:spcPct val="150000"/>
              </a:lnSpc>
              <a:buFont typeface="Wingdings" panose="05000000000000000000" pitchFamily="2" charset="2"/>
              <a:buChar char="q"/>
              <a:defRPr/>
            </a:pPr>
            <a:r>
              <a:rPr lang="en-IN" dirty="0"/>
              <a:t>Pipeline – Processes Data</a:t>
            </a:r>
          </a:p>
          <a:p>
            <a:pPr>
              <a:lnSpc>
                <a:spcPct val="150000"/>
              </a:lnSpc>
              <a:buFont typeface="Wingdings" panose="05000000000000000000" pitchFamily="2" charset="2"/>
              <a:buChar char="q"/>
              <a:defRPr/>
            </a:pPr>
            <a:r>
              <a:rPr lang="en-IN" dirty="0"/>
              <a:t>Activity – Data Processing Step in a Pipeline </a:t>
            </a:r>
          </a:p>
          <a:p>
            <a:pPr>
              <a:defRPr/>
            </a:pPr>
            <a:endParaRPr lang="en-GB" dirty="0"/>
          </a:p>
        </p:txBody>
      </p:sp>
      <p:sp>
        <p:nvSpPr>
          <p:cNvPr id="18435" name="Title 1">
            <a:extLst>
              <a:ext uri="{FF2B5EF4-FFF2-40B4-BE49-F238E27FC236}">
                <a16:creationId xmlns:a16="http://schemas.microsoft.com/office/drawing/2014/main" id="{C9016CF7-2EBA-8890-F725-2323B4905E52}"/>
              </a:ext>
            </a:extLst>
          </p:cNvPr>
          <p:cNvSpPr>
            <a:spLocks noGrp="1"/>
          </p:cNvSpPr>
          <p:nvPr>
            <p:ph type="title"/>
          </p:nvPr>
        </p:nvSpPr>
        <p:spPr/>
        <p:txBody>
          <a:bodyPr/>
          <a:lstStyle/>
          <a:p>
            <a:pPr algn="ctr"/>
            <a:r>
              <a:rPr lang="en-US" altLang="en-US" b="1">
                <a:solidFill>
                  <a:srgbClr val="00B050"/>
                </a:solidFill>
              </a:rPr>
              <a:t>Summary of Components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1" y="1123188"/>
            <a:ext cx="7958500"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110</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dirty="0">
                <a:solidFill>
                  <a:srgbClr val="00B050"/>
                </a:solidFill>
              </a:rPr>
              <a:t>Self Hosted – Shared Integration Runtime</a:t>
            </a:r>
          </a:p>
        </p:txBody>
      </p:sp>
    </p:spTree>
    <p:extLst>
      <p:ext uri="{BB962C8B-B14F-4D97-AF65-F5344CB8AC3E}">
        <p14:creationId xmlns:p14="http://schemas.microsoft.com/office/powerpoint/2010/main" val="21618837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1" y="1123188"/>
            <a:ext cx="7958500"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111</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dirty="0">
                <a:solidFill>
                  <a:srgbClr val="00B050"/>
                </a:solidFill>
              </a:rPr>
              <a:t>Self Hosted – Shared Integration Runtime</a:t>
            </a:r>
          </a:p>
        </p:txBody>
      </p:sp>
    </p:spTree>
    <p:extLst>
      <p:ext uri="{BB962C8B-B14F-4D97-AF65-F5344CB8AC3E}">
        <p14:creationId xmlns:p14="http://schemas.microsoft.com/office/powerpoint/2010/main" val="2659703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1" y="1123188"/>
            <a:ext cx="7946378"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112</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dirty="0">
                <a:solidFill>
                  <a:srgbClr val="00B050"/>
                </a:solidFill>
              </a:rPr>
              <a:t>Self Hosted – Shared Integration Runtime</a:t>
            </a:r>
          </a:p>
        </p:txBody>
      </p:sp>
    </p:spTree>
    <p:extLst>
      <p:ext uri="{BB962C8B-B14F-4D97-AF65-F5344CB8AC3E}">
        <p14:creationId xmlns:p14="http://schemas.microsoft.com/office/powerpoint/2010/main" val="37469040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113</a:t>
            </a:fld>
            <a:endParaRPr lang="en-US" dirty="0"/>
          </a:p>
        </p:txBody>
      </p:sp>
      <p:pic>
        <p:nvPicPr>
          <p:cNvPr id="6" name="Picture 5"/>
          <p:cNvPicPr>
            <a:picLocks noChangeAspect="1"/>
          </p:cNvPicPr>
          <p:nvPr/>
        </p:nvPicPr>
        <p:blipFill>
          <a:blip r:embed="rId2"/>
          <a:stretch>
            <a:fillRect/>
          </a:stretch>
        </p:blipFill>
        <p:spPr>
          <a:xfrm>
            <a:off x="598811" y="1123187"/>
            <a:ext cx="7958500" cy="3658363"/>
          </a:xfrm>
          <a:prstGeom prst="rect">
            <a:avLst/>
          </a:prstGeom>
        </p:spPr>
      </p:pic>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dirty="0">
                <a:solidFill>
                  <a:srgbClr val="00B050"/>
                </a:solidFill>
              </a:rPr>
              <a:t>Self Hosted – Shared Integration Runtime</a:t>
            </a:r>
          </a:p>
        </p:txBody>
      </p:sp>
    </p:spTree>
    <p:extLst>
      <p:ext uri="{BB962C8B-B14F-4D97-AF65-F5344CB8AC3E}">
        <p14:creationId xmlns:p14="http://schemas.microsoft.com/office/powerpoint/2010/main" val="103627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598811" y="1123188"/>
            <a:ext cx="7946377" cy="1107996"/>
          </a:xfrm>
        </p:spPr>
        <p:txBody>
          <a:bodyPr/>
          <a:lstStyle/>
          <a:p>
            <a:r>
              <a:rPr lang="en-US" sz="2400" dirty="0">
                <a:solidFill>
                  <a:srgbClr val="C00000"/>
                </a:solidFill>
              </a:rPr>
              <a:t>Exercise:</a:t>
            </a:r>
          </a:p>
          <a:p>
            <a:endParaRPr lang="en-US" sz="2400" dirty="0"/>
          </a:p>
          <a:p>
            <a:r>
              <a:rPr lang="en-US" sz="2400" dirty="0">
                <a:solidFill>
                  <a:srgbClr val="0070C0"/>
                </a:solidFill>
              </a:rPr>
              <a:t>How to use self hosted IR? (Ex: Linked service MySQL)</a:t>
            </a:r>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114</a:t>
            </a:fld>
            <a:endParaRPr lang="en-US" dirty="0"/>
          </a:p>
        </p:txBody>
      </p:sp>
      <p:sp>
        <p:nvSpPr>
          <p:cNvPr id="6"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dirty="0">
                <a:solidFill>
                  <a:srgbClr val="00B050"/>
                </a:solidFill>
              </a:rPr>
              <a:t>Self Hosted – Shared Integration Runtime</a:t>
            </a:r>
          </a:p>
        </p:txBody>
      </p:sp>
    </p:spTree>
    <p:extLst>
      <p:ext uri="{BB962C8B-B14F-4D97-AF65-F5344CB8AC3E}">
        <p14:creationId xmlns:p14="http://schemas.microsoft.com/office/powerpoint/2010/main" val="30561303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3665D145-6206-A77D-3495-0B865E5D29DE}"/>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Self Hosted - Integration Runtime</a:t>
            </a:r>
          </a:p>
        </p:txBody>
      </p:sp>
      <p:pic>
        <p:nvPicPr>
          <p:cNvPr id="68611" name="Content Placeholder 4">
            <a:extLst>
              <a:ext uri="{FF2B5EF4-FFF2-40B4-BE49-F238E27FC236}">
                <a16:creationId xmlns:a16="http://schemas.microsoft.com/office/drawing/2014/main" id="{E39B6A07-2B0E-2873-82ED-00E4473294A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65673" y="1385887"/>
            <a:ext cx="6265069" cy="3263504"/>
          </a:xfrm>
        </p:spPr>
      </p:pic>
      <p:sp>
        <p:nvSpPr>
          <p:cNvPr id="4" name="Slide Number Placeholder 3">
            <a:extLst>
              <a:ext uri="{FF2B5EF4-FFF2-40B4-BE49-F238E27FC236}">
                <a16:creationId xmlns:a16="http://schemas.microsoft.com/office/drawing/2014/main" id="{F4898C7A-AEA8-A612-9858-CA1E71D903E1}"/>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115</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B2E6D49B-8171-EB9A-BF9E-2A44C4ECAAD5}"/>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Self Hosted - Integration Runtime</a:t>
            </a:r>
          </a:p>
        </p:txBody>
      </p:sp>
      <p:sp>
        <p:nvSpPr>
          <p:cNvPr id="4" name="Slide Number Placeholder 3">
            <a:extLst>
              <a:ext uri="{FF2B5EF4-FFF2-40B4-BE49-F238E27FC236}">
                <a16:creationId xmlns:a16="http://schemas.microsoft.com/office/drawing/2014/main" id="{2151207C-12D4-B379-1F96-73C886BFC62F}"/>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116</a:t>
            </a:fld>
            <a:endParaRPr lang="en-US" altLang="en-US">
              <a:solidFill>
                <a:srgbClr val="898989"/>
              </a:solidFill>
            </a:endParaRPr>
          </a:p>
        </p:txBody>
      </p:sp>
      <p:pic>
        <p:nvPicPr>
          <p:cNvPr id="70660" name="Content Placeholder 6">
            <a:extLst>
              <a:ext uri="{FF2B5EF4-FFF2-40B4-BE49-F238E27FC236}">
                <a16:creationId xmlns:a16="http://schemas.microsoft.com/office/drawing/2014/main" id="{78E422EA-3D07-ABB9-0F93-B0AB1EA605C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59631" y="1369219"/>
            <a:ext cx="7410450" cy="3263504"/>
          </a:xfrm>
        </p:spPr>
      </p:pic>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52E7917E-5123-8204-8D2D-9721589187D2}"/>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Self Hosted - Integration Runtime</a:t>
            </a:r>
          </a:p>
        </p:txBody>
      </p:sp>
      <p:pic>
        <p:nvPicPr>
          <p:cNvPr id="71683" name="Content Placeholder 4">
            <a:extLst>
              <a:ext uri="{FF2B5EF4-FFF2-40B4-BE49-F238E27FC236}">
                <a16:creationId xmlns:a16="http://schemas.microsoft.com/office/drawing/2014/main" id="{EF291696-B048-851F-1D61-CDA0498B6DE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78706" y="1268016"/>
            <a:ext cx="6615113" cy="3263503"/>
          </a:xfrm>
        </p:spPr>
      </p:pic>
      <p:sp>
        <p:nvSpPr>
          <p:cNvPr id="4" name="Slide Number Placeholder 3">
            <a:extLst>
              <a:ext uri="{FF2B5EF4-FFF2-40B4-BE49-F238E27FC236}">
                <a16:creationId xmlns:a16="http://schemas.microsoft.com/office/drawing/2014/main" id="{49DB4866-9D90-078D-B8F5-AB4366AB057F}"/>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117</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1" y="1123187"/>
            <a:ext cx="7946377"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118</a:t>
            </a:fld>
            <a:endParaRPr lang="en-US" dirty="0"/>
          </a:p>
        </p:txBody>
      </p:sp>
      <p:sp>
        <p:nvSpPr>
          <p:cNvPr id="7" name="Title 1">
            <a:extLst>
              <a:ext uri="{FF2B5EF4-FFF2-40B4-BE49-F238E27FC236}">
                <a16:creationId xmlns:a16="http://schemas.microsoft.com/office/drawing/2014/main" id="{52E7917E-5123-8204-8D2D-9721589187D2}"/>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Self Hosted - Integration Runtime</a:t>
            </a:r>
            <a:endParaRPr lang="en-US" altLang="en-US" b="1" kern="0" dirty="0">
              <a:solidFill>
                <a:srgbClr val="00B050"/>
              </a:solidFill>
            </a:endParaRPr>
          </a:p>
        </p:txBody>
      </p:sp>
    </p:spTree>
    <p:extLst>
      <p:ext uri="{BB962C8B-B14F-4D97-AF65-F5344CB8AC3E}">
        <p14:creationId xmlns:p14="http://schemas.microsoft.com/office/powerpoint/2010/main" val="2751374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1" y="1123188"/>
            <a:ext cx="7958500"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119</a:t>
            </a:fld>
            <a:endParaRPr lang="en-US" dirty="0"/>
          </a:p>
        </p:txBody>
      </p:sp>
      <p:sp>
        <p:nvSpPr>
          <p:cNvPr id="7" name="Title 1">
            <a:extLst>
              <a:ext uri="{FF2B5EF4-FFF2-40B4-BE49-F238E27FC236}">
                <a16:creationId xmlns:a16="http://schemas.microsoft.com/office/drawing/2014/main" id="{52E7917E-5123-8204-8D2D-9721589187D2}"/>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Self Hosted - Integration Runtime</a:t>
            </a:r>
            <a:endParaRPr lang="en-US" altLang="en-US" b="1" kern="0" dirty="0">
              <a:solidFill>
                <a:srgbClr val="00B050"/>
              </a:solidFill>
            </a:endParaRPr>
          </a:p>
        </p:txBody>
      </p:sp>
    </p:spTree>
    <p:extLst>
      <p:ext uri="{BB962C8B-B14F-4D97-AF65-F5344CB8AC3E}">
        <p14:creationId xmlns:p14="http://schemas.microsoft.com/office/powerpoint/2010/main" val="3400530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06996C-B280-2507-5B0A-B48D18939A9C}"/>
              </a:ext>
            </a:extLst>
          </p:cNvPr>
          <p:cNvSpPr>
            <a:spLocks noGrp="1"/>
          </p:cNvSpPr>
          <p:nvPr>
            <p:ph type="title"/>
          </p:nvPr>
        </p:nvSpPr>
        <p:spPr>
          <a:xfrm>
            <a:off x="288863" y="212978"/>
            <a:ext cx="6280274" cy="838243"/>
          </a:xfrm>
        </p:spPr>
        <p:txBody>
          <a:bodyPr/>
          <a:lstStyle/>
          <a:p>
            <a:pPr>
              <a:defRPr/>
            </a:pPr>
            <a:r>
              <a:rPr lang="en-AU" dirty="0"/>
              <a:t>Azure Data Factory Service</a:t>
            </a:r>
            <a:br>
              <a:rPr lang="en-AU" sz="2647" dirty="0">
                <a:solidFill>
                  <a:srgbClr val="C00000"/>
                </a:solidFill>
              </a:rPr>
            </a:br>
            <a:r>
              <a:rPr lang="en-AU" sz="2647" dirty="0">
                <a:solidFill>
                  <a:srgbClr val="C00000"/>
                </a:solidFill>
              </a:rPr>
              <a:t>Data Flow Concepts</a:t>
            </a:r>
            <a:endParaRPr lang="en-AU" dirty="0">
              <a:solidFill>
                <a:srgbClr val="C00000"/>
              </a:solidFill>
            </a:endParaRPr>
          </a:p>
        </p:txBody>
      </p:sp>
      <p:sp>
        <p:nvSpPr>
          <p:cNvPr id="6" name="Text Placeholder 2">
            <a:extLst>
              <a:ext uri="{FF2B5EF4-FFF2-40B4-BE49-F238E27FC236}">
                <a16:creationId xmlns:a16="http://schemas.microsoft.com/office/drawing/2014/main" id="{629CC1BF-77C6-F905-133F-471250EBDB60}"/>
              </a:ext>
            </a:extLst>
          </p:cNvPr>
          <p:cNvSpPr>
            <a:spLocks noGrp="1"/>
          </p:cNvSpPr>
          <p:nvPr>
            <p:ph type="body" sz="quarter" idx="10"/>
          </p:nvPr>
        </p:nvSpPr>
        <p:spPr>
          <a:xfrm>
            <a:off x="190500" y="1278732"/>
            <a:ext cx="8740379" cy="215444"/>
          </a:xfrm>
        </p:spPr>
        <p:txBody>
          <a:bodyPr/>
          <a:lstStyle/>
          <a:p>
            <a:pPr>
              <a:defRPr/>
            </a:pPr>
            <a:endParaRPr lang="en-AU"/>
          </a:p>
        </p:txBody>
      </p:sp>
      <p:sp>
        <p:nvSpPr>
          <p:cNvPr id="9" name="Rectangle 8">
            <a:extLst>
              <a:ext uri="{FF2B5EF4-FFF2-40B4-BE49-F238E27FC236}">
                <a16:creationId xmlns:a16="http://schemas.microsoft.com/office/drawing/2014/main" id="{1C1D133A-3107-0F8E-E49E-AA7A434DB3F0}"/>
              </a:ext>
            </a:extLst>
          </p:cNvPr>
          <p:cNvSpPr/>
          <p:nvPr/>
        </p:nvSpPr>
        <p:spPr bwMode="auto">
          <a:xfrm>
            <a:off x="5953" y="1165623"/>
            <a:ext cx="9138047" cy="39778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anchor="b"/>
          <a:lstStyle/>
          <a:p>
            <a:pPr algn="ctr" defTabSz="685397">
              <a:defRPr/>
            </a:pPr>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nvGrpSpPr>
          <p:cNvPr id="20485" name="Group 9">
            <a:extLst>
              <a:ext uri="{FF2B5EF4-FFF2-40B4-BE49-F238E27FC236}">
                <a16:creationId xmlns:a16="http://schemas.microsoft.com/office/drawing/2014/main" id="{53B0C647-D86C-AC48-A2CC-2DA1E6029689}"/>
              </a:ext>
            </a:extLst>
          </p:cNvPr>
          <p:cNvGrpSpPr>
            <a:grpSpLocks/>
          </p:cNvGrpSpPr>
          <p:nvPr/>
        </p:nvGrpSpPr>
        <p:grpSpPr bwMode="auto">
          <a:xfrm>
            <a:off x="1254919" y="2863454"/>
            <a:ext cx="5769769" cy="1996678"/>
            <a:chOff x="1721445" y="3367478"/>
            <a:chExt cx="7849592" cy="2716146"/>
          </a:xfrm>
        </p:grpSpPr>
        <p:sp>
          <p:nvSpPr>
            <p:cNvPr id="11" name="Rectangle 10">
              <a:extLst>
                <a:ext uri="{FF2B5EF4-FFF2-40B4-BE49-F238E27FC236}">
                  <a16:creationId xmlns:a16="http://schemas.microsoft.com/office/drawing/2014/main" id="{3E65941C-1811-1FF4-E95B-B3C2B60BD570}"/>
                </a:ext>
              </a:extLst>
            </p:cNvPr>
            <p:cNvSpPr/>
            <p:nvPr/>
          </p:nvSpPr>
          <p:spPr bwMode="auto">
            <a:xfrm>
              <a:off x="2712768" y="4842975"/>
              <a:ext cx="6858269" cy="124064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61" tIns="68561" rIns="25714" bIns="25714" anchor="ctr"/>
            <a:lstStyle/>
            <a:p>
              <a:pPr algn="ctr" defTabSz="699036">
                <a:defRPr/>
              </a:pPr>
              <a:endParaRPr lang="en-US" sz="1200" dirty="0">
                <a:solidFill>
                  <a:srgbClr val="404040"/>
                </a:solidFill>
                <a:ea typeface="Segoe UI" pitchFamily="34" charset="0"/>
                <a:cs typeface="Segoe UI" pitchFamily="34" charset="0"/>
              </a:endParaRPr>
            </a:p>
          </p:txBody>
        </p:sp>
        <p:pic>
          <p:nvPicPr>
            <p:cNvPr id="20555" name="Picture 11">
              <a:extLst>
                <a:ext uri="{FF2B5EF4-FFF2-40B4-BE49-F238E27FC236}">
                  <a16:creationId xmlns:a16="http://schemas.microsoft.com/office/drawing/2014/main" id="{06BD9545-29EB-C164-8B26-638AB2E3C34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6395" y="5541308"/>
              <a:ext cx="416572" cy="41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50D1438C-7667-72F8-9076-4398D79A6C87}"/>
                </a:ext>
              </a:extLst>
            </p:cNvPr>
            <p:cNvSpPr txBox="1"/>
            <p:nvPr/>
          </p:nvSpPr>
          <p:spPr>
            <a:xfrm>
              <a:off x="3156239" y="5498292"/>
              <a:ext cx="2241471" cy="499189"/>
            </a:xfrm>
            <a:prstGeom prst="rect">
              <a:avLst/>
            </a:prstGeom>
            <a:noFill/>
          </p:spPr>
          <p:txBody>
            <a:bodyPr lIns="137121" tIns="109697" rIns="137121" bIns="109697">
              <a:spAutoFit/>
            </a:bodyPr>
            <a:lstStyle/>
            <a:p>
              <a:pPr>
                <a:lnSpc>
                  <a:spcPct val="90000"/>
                </a:lnSpc>
                <a:spcAft>
                  <a:spcPts val="450"/>
                </a:spcAft>
                <a:defRPr/>
              </a:pPr>
              <a:r>
                <a:rPr lang="en-US" sz="1050" dirty="0">
                  <a:gradFill>
                    <a:gsLst>
                      <a:gs pos="2917">
                        <a:srgbClr val="404040"/>
                      </a:gs>
                      <a:gs pos="30000">
                        <a:srgbClr val="404040"/>
                      </a:gs>
                    </a:gsLst>
                    <a:lin ang="5400000" scaled="0"/>
                  </a:gradFill>
                </a:rPr>
                <a:t>Azure Data Lake</a:t>
              </a:r>
            </a:p>
          </p:txBody>
        </p:sp>
        <p:sp>
          <p:nvSpPr>
            <p:cNvPr id="14" name="Rectangle 13">
              <a:extLst>
                <a:ext uri="{FF2B5EF4-FFF2-40B4-BE49-F238E27FC236}">
                  <a16:creationId xmlns:a16="http://schemas.microsoft.com/office/drawing/2014/main" id="{ADF9355F-66DF-113D-DE8B-C7192E07A7DF}"/>
                </a:ext>
              </a:extLst>
            </p:cNvPr>
            <p:cNvSpPr/>
            <p:nvPr/>
          </p:nvSpPr>
          <p:spPr bwMode="auto">
            <a:xfrm>
              <a:off x="2712768" y="3367478"/>
              <a:ext cx="1676502" cy="176703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61" tIns="68561" rIns="25714" bIns="25714" anchor="ctr"/>
            <a:lstStyle/>
            <a:p>
              <a:pPr algn="ctr" defTabSz="699036">
                <a:defRPr/>
              </a:pPr>
              <a:endParaRPr lang="en-US" sz="1200" dirty="0">
                <a:solidFill>
                  <a:srgbClr val="40404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8A2D2544-074B-5600-B939-54F726598B7E}"/>
                </a:ext>
              </a:extLst>
            </p:cNvPr>
            <p:cNvSpPr/>
            <p:nvPr/>
          </p:nvSpPr>
          <p:spPr>
            <a:xfrm>
              <a:off x="2800237" y="3673591"/>
              <a:ext cx="1409233" cy="382236"/>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9179">
                <a:defRPr/>
              </a:pPr>
              <a:endParaRPr lang="en-US" sz="899" dirty="0">
                <a:solidFill>
                  <a:prstClr val="black"/>
                </a:solidFill>
              </a:endParaRPr>
            </a:p>
          </p:txBody>
        </p:sp>
        <p:sp>
          <p:nvSpPr>
            <p:cNvPr id="16" name="Rectangle 15">
              <a:extLst>
                <a:ext uri="{FF2B5EF4-FFF2-40B4-BE49-F238E27FC236}">
                  <a16:creationId xmlns:a16="http://schemas.microsoft.com/office/drawing/2014/main" id="{147992AC-C8A5-EEE4-AC7E-6B22BD3DCE7A}"/>
                </a:ext>
              </a:extLst>
            </p:cNvPr>
            <p:cNvSpPr/>
            <p:nvPr/>
          </p:nvSpPr>
          <p:spPr>
            <a:xfrm>
              <a:off x="2858551" y="3723800"/>
              <a:ext cx="1409233" cy="382236"/>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9179">
                <a:defRPr/>
              </a:pPr>
              <a:endParaRPr lang="en-US" sz="899" dirty="0">
                <a:solidFill>
                  <a:prstClr val="black"/>
                </a:solidFill>
              </a:endParaRPr>
            </a:p>
          </p:txBody>
        </p:sp>
        <p:sp>
          <p:nvSpPr>
            <p:cNvPr id="17" name="Rectangle 16">
              <a:extLst>
                <a:ext uri="{FF2B5EF4-FFF2-40B4-BE49-F238E27FC236}">
                  <a16:creationId xmlns:a16="http://schemas.microsoft.com/office/drawing/2014/main" id="{37D9BC80-54FE-BB1C-8D95-B77275F2FC04}"/>
                </a:ext>
              </a:extLst>
            </p:cNvPr>
            <p:cNvSpPr/>
            <p:nvPr/>
          </p:nvSpPr>
          <p:spPr>
            <a:xfrm>
              <a:off x="2907145" y="3790205"/>
              <a:ext cx="1409233" cy="383857"/>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9179">
                <a:defRPr/>
              </a:pPr>
              <a:r>
                <a:rPr lang="en-US" sz="899" dirty="0">
                  <a:solidFill>
                    <a:prstClr val="black"/>
                  </a:solidFill>
                </a:rPr>
                <a:t>Call Log Files</a:t>
              </a:r>
            </a:p>
          </p:txBody>
        </p:sp>
        <p:sp>
          <p:nvSpPr>
            <p:cNvPr id="18" name="Rectangle 17">
              <a:extLst>
                <a:ext uri="{FF2B5EF4-FFF2-40B4-BE49-F238E27FC236}">
                  <a16:creationId xmlns:a16="http://schemas.microsoft.com/office/drawing/2014/main" id="{2B986907-3BF5-0C98-3801-BF84C7F670FB}"/>
                </a:ext>
              </a:extLst>
            </p:cNvPr>
            <p:cNvSpPr/>
            <p:nvPr/>
          </p:nvSpPr>
          <p:spPr>
            <a:xfrm>
              <a:off x="2834254" y="4384616"/>
              <a:ext cx="1457828" cy="382236"/>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9179">
                <a:defRPr/>
              </a:pPr>
              <a:r>
                <a:rPr lang="en-US" sz="899" dirty="0">
                  <a:solidFill>
                    <a:prstClr val="black"/>
                  </a:solidFill>
                </a:rPr>
                <a:t>Customer Table</a:t>
              </a:r>
            </a:p>
          </p:txBody>
        </p:sp>
        <p:cxnSp>
          <p:nvCxnSpPr>
            <p:cNvPr id="19" name="Elbow Connector 18">
              <a:extLst>
                <a:ext uri="{FF2B5EF4-FFF2-40B4-BE49-F238E27FC236}">
                  <a16:creationId xmlns:a16="http://schemas.microsoft.com/office/drawing/2014/main" id="{8D8D6987-747A-AAD9-6E2C-1BF11D7D6B1A}"/>
                </a:ext>
              </a:extLst>
            </p:cNvPr>
            <p:cNvCxnSpPr/>
            <p:nvPr/>
          </p:nvCxnSpPr>
          <p:spPr>
            <a:xfrm flipV="1">
              <a:off x="1878567" y="4600028"/>
              <a:ext cx="819623" cy="359561"/>
            </a:xfrm>
            <a:prstGeom prst="bentConnector3">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04460D-97AA-8EEC-A260-9CCDD34B1BD1}"/>
                </a:ext>
              </a:extLst>
            </p:cNvPr>
            <p:cNvCxnSpPr/>
            <p:nvPr/>
          </p:nvCxnSpPr>
          <p:spPr>
            <a:xfrm flipV="1">
              <a:off x="1721445" y="3914918"/>
              <a:ext cx="976745" cy="8098"/>
            </a:xfrm>
            <a:prstGeom prst="line">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0486" name="Picture 20">
            <a:extLst>
              <a:ext uri="{FF2B5EF4-FFF2-40B4-BE49-F238E27FC236}">
                <a16:creationId xmlns:a16="http://schemas.microsoft.com/office/drawing/2014/main" id="{567ADDC3-C3F2-3DBD-B13B-CB9F0E2C3A3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0479" y="1334692"/>
            <a:ext cx="305990" cy="30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7" name="Group 21">
            <a:extLst>
              <a:ext uri="{FF2B5EF4-FFF2-40B4-BE49-F238E27FC236}">
                <a16:creationId xmlns:a16="http://schemas.microsoft.com/office/drawing/2014/main" id="{9553EA94-5DB5-3EEE-4980-31449FECC77D}"/>
              </a:ext>
            </a:extLst>
          </p:cNvPr>
          <p:cNvGrpSpPr>
            <a:grpSpLocks/>
          </p:cNvGrpSpPr>
          <p:nvPr/>
        </p:nvGrpSpPr>
        <p:grpSpPr bwMode="auto">
          <a:xfrm>
            <a:off x="190501" y="2659857"/>
            <a:ext cx="1403747" cy="2073659"/>
            <a:chOff x="274637" y="3090400"/>
            <a:chExt cx="1909464" cy="2821162"/>
          </a:xfrm>
        </p:grpSpPr>
        <p:sp>
          <p:nvSpPr>
            <p:cNvPr id="23" name="Rectangle 22">
              <a:extLst>
                <a:ext uri="{FF2B5EF4-FFF2-40B4-BE49-F238E27FC236}">
                  <a16:creationId xmlns:a16="http://schemas.microsoft.com/office/drawing/2014/main" id="{1D6A3B16-9119-4B0E-0260-960A26F7D193}"/>
                </a:ext>
              </a:extLst>
            </p:cNvPr>
            <p:cNvSpPr/>
            <p:nvPr/>
          </p:nvSpPr>
          <p:spPr bwMode="auto">
            <a:xfrm>
              <a:off x="402583" y="4614648"/>
              <a:ext cx="1781518" cy="12456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61" tIns="68561" rIns="25714" bIns="25714" anchor="ctr"/>
            <a:lstStyle/>
            <a:p>
              <a:pPr algn="ctr" defTabSz="699036">
                <a:defRPr/>
              </a:pPr>
              <a:endParaRPr lang="en-US" sz="1200" dirty="0">
                <a:solidFill>
                  <a:srgbClr val="404040"/>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D32D52DC-700A-9DE2-1802-F57DC83A4A41}"/>
                </a:ext>
              </a:extLst>
            </p:cNvPr>
            <p:cNvSpPr txBox="1"/>
            <p:nvPr/>
          </p:nvSpPr>
          <p:spPr>
            <a:xfrm>
              <a:off x="274637" y="5127241"/>
              <a:ext cx="1795615" cy="784321"/>
            </a:xfrm>
            <a:prstGeom prst="rect">
              <a:avLst/>
            </a:prstGeom>
            <a:noFill/>
          </p:spPr>
          <p:txBody>
            <a:bodyPr lIns="137121" tIns="109697" rIns="137121" bIns="109697">
              <a:spAutoFit/>
            </a:bodyPr>
            <a:lstStyle/>
            <a:p>
              <a:pPr>
                <a:lnSpc>
                  <a:spcPct val="90000"/>
                </a:lnSpc>
                <a:spcAft>
                  <a:spcPts val="450"/>
                </a:spcAft>
                <a:defRPr/>
              </a:pPr>
              <a:r>
                <a:rPr lang="en-US" sz="1050" dirty="0">
                  <a:gradFill>
                    <a:gsLst>
                      <a:gs pos="2917">
                        <a:srgbClr val="404040"/>
                      </a:gs>
                      <a:gs pos="30000">
                        <a:srgbClr val="404040"/>
                      </a:gs>
                    </a:gsLst>
                    <a:lin ang="5400000" scaled="0"/>
                  </a:gradFill>
                </a:rPr>
                <a:t>On Premises </a:t>
              </a:r>
            </a:p>
            <a:p>
              <a:pPr>
                <a:lnSpc>
                  <a:spcPct val="90000"/>
                </a:lnSpc>
                <a:spcAft>
                  <a:spcPts val="450"/>
                </a:spcAft>
                <a:defRPr/>
              </a:pPr>
              <a:r>
                <a:rPr lang="en-US" sz="1050" dirty="0">
                  <a:gradFill>
                    <a:gsLst>
                      <a:gs pos="2917">
                        <a:srgbClr val="404040"/>
                      </a:gs>
                      <a:gs pos="30000">
                        <a:srgbClr val="404040"/>
                      </a:gs>
                    </a:gsLst>
                    <a:lin ang="5400000" scaled="0"/>
                  </a:gradFill>
                </a:rPr>
                <a:t>Data Mart</a:t>
              </a:r>
            </a:p>
          </p:txBody>
        </p:sp>
        <p:sp>
          <p:nvSpPr>
            <p:cNvPr id="25" name="Rectangle 24">
              <a:extLst>
                <a:ext uri="{FF2B5EF4-FFF2-40B4-BE49-F238E27FC236}">
                  <a16:creationId xmlns:a16="http://schemas.microsoft.com/office/drawing/2014/main" id="{9EA122A0-DBA9-66CD-EB49-A074160029C0}"/>
                </a:ext>
              </a:extLst>
            </p:cNvPr>
            <p:cNvSpPr/>
            <p:nvPr/>
          </p:nvSpPr>
          <p:spPr>
            <a:xfrm>
              <a:off x="598549" y="3754525"/>
              <a:ext cx="1093205" cy="382277"/>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9179">
                <a:defRPr/>
              </a:pPr>
              <a:r>
                <a:rPr lang="en-US" sz="899" dirty="0">
                  <a:solidFill>
                    <a:prstClr val="black"/>
                  </a:solidFill>
                </a:rPr>
                <a:t>Call Log Files</a:t>
              </a:r>
            </a:p>
          </p:txBody>
        </p:sp>
        <p:grpSp>
          <p:nvGrpSpPr>
            <p:cNvPr id="20541" name="Group 25">
              <a:extLst>
                <a:ext uri="{FF2B5EF4-FFF2-40B4-BE49-F238E27FC236}">
                  <a16:creationId xmlns:a16="http://schemas.microsoft.com/office/drawing/2014/main" id="{4ECDDDC9-3912-8123-A1D8-8558BD803A1D}"/>
                </a:ext>
              </a:extLst>
            </p:cNvPr>
            <p:cNvGrpSpPr>
              <a:grpSpLocks/>
            </p:cNvGrpSpPr>
            <p:nvPr/>
          </p:nvGrpSpPr>
          <p:grpSpPr bwMode="auto">
            <a:xfrm>
              <a:off x="512377" y="3090400"/>
              <a:ext cx="314043" cy="762000"/>
              <a:chOff x="646394" y="1973262"/>
              <a:chExt cx="434136" cy="969472"/>
            </a:xfrm>
          </p:grpSpPr>
          <p:sp>
            <p:nvSpPr>
              <p:cNvPr id="28" name="Flowchart: Connector 27">
                <a:extLst>
                  <a:ext uri="{FF2B5EF4-FFF2-40B4-BE49-F238E27FC236}">
                    <a16:creationId xmlns:a16="http://schemas.microsoft.com/office/drawing/2014/main" id="{9F442A13-09AC-C343-47E2-162BB15B4CF3}"/>
                  </a:ext>
                </a:extLst>
              </p:cNvPr>
              <p:cNvSpPr/>
              <p:nvPr/>
            </p:nvSpPr>
            <p:spPr bwMode="auto">
              <a:xfrm>
                <a:off x="722981" y="2331849"/>
                <a:ext cx="194783" cy="195781"/>
              </a:xfrm>
              <a:prstGeom prst="flowChartConnector">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anchor="b"/>
              <a:lstStyle/>
              <a:p>
                <a:pPr algn="ctr" defTabSz="685397">
                  <a:defRPr/>
                </a:pPr>
                <a:endParaRPr lang="en-US" sz="588"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4ADCB82F-83B2-5C26-E86E-5AB314F1400C}"/>
                  </a:ext>
                </a:extLst>
              </p:cNvPr>
              <p:cNvCxnSpPr>
                <a:stCxn id="28" idx="3"/>
              </p:cNvCxnSpPr>
              <p:nvPr/>
            </p:nvCxnSpPr>
            <p:spPr>
              <a:xfrm flipH="1">
                <a:off x="646858" y="2498779"/>
                <a:ext cx="105227" cy="443082"/>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DCF2E8-8F78-D326-1F22-E24DCCE43A95}"/>
                  </a:ext>
                </a:extLst>
              </p:cNvPr>
              <p:cNvCxnSpPr/>
              <p:nvPr/>
            </p:nvCxnSpPr>
            <p:spPr>
              <a:xfrm>
                <a:off x="884181" y="2494657"/>
                <a:ext cx="109705" cy="414230"/>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E03855B-FC13-2020-3C96-58497E67F269}"/>
                  </a:ext>
                </a:extLst>
              </p:cNvPr>
              <p:cNvCxnSpPr/>
              <p:nvPr/>
            </p:nvCxnSpPr>
            <p:spPr>
              <a:xfrm>
                <a:off x="722981" y="2680133"/>
                <a:ext cx="19478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5C6C06-4954-0D93-A7E0-1CFFCE442D3F}"/>
                  </a:ext>
                </a:extLst>
              </p:cNvPr>
              <p:cNvCxnSpPr/>
              <p:nvPr/>
            </p:nvCxnSpPr>
            <p:spPr>
              <a:xfrm>
                <a:off x="722981" y="2603881"/>
                <a:ext cx="19478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BAD30B3-5395-6FD7-1DB4-B3DB22E185AC}"/>
                  </a:ext>
                </a:extLst>
              </p:cNvPr>
              <p:cNvCxnSpPr/>
              <p:nvPr/>
            </p:nvCxnSpPr>
            <p:spPr>
              <a:xfrm flipV="1">
                <a:off x="884181" y="2070122"/>
                <a:ext cx="33583" cy="152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C53F72-C393-B4F5-A2DF-51656EA55C54}"/>
                  </a:ext>
                </a:extLst>
              </p:cNvPr>
              <p:cNvCxnSpPr/>
              <p:nvPr/>
            </p:nvCxnSpPr>
            <p:spPr>
              <a:xfrm flipV="1">
                <a:off x="993886" y="1973262"/>
                <a:ext cx="33584" cy="152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7B2262-2239-7C3F-3DB2-034E7E841718}"/>
                  </a:ext>
                </a:extLst>
              </p:cNvPr>
              <p:cNvCxnSpPr/>
              <p:nvPr/>
            </p:nvCxnSpPr>
            <p:spPr>
              <a:xfrm flipH="1" flipV="1">
                <a:off x="917764" y="2070122"/>
                <a:ext cx="94034" cy="5564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79D5DE7-DE0D-E8A1-650B-DC09C4525B61}"/>
                  </a:ext>
                </a:extLst>
              </p:cNvPr>
              <p:cNvCxnSpPr/>
              <p:nvPr/>
            </p:nvCxnSpPr>
            <p:spPr>
              <a:xfrm flipV="1">
                <a:off x="937915" y="2173165"/>
                <a:ext cx="33583" cy="152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3B02CA-C3A1-768B-3A8A-CF89F2BE66BC}"/>
                  </a:ext>
                </a:extLst>
              </p:cNvPr>
              <p:cNvCxnSpPr/>
              <p:nvPr/>
            </p:nvCxnSpPr>
            <p:spPr>
              <a:xfrm flipV="1">
                <a:off x="1047620" y="2076304"/>
                <a:ext cx="33584" cy="1504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C0C1206-B2E2-C5C9-9A9D-22C4C94F0301}"/>
                  </a:ext>
                </a:extLst>
              </p:cNvPr>
              <p:cNvCxnSpPr/>
              <p:nvPr/>
            </p:nvCxnSpPr>
            <p:spPr>
              <a:xfrm flipH="1" flipV="1">
                <a:off x="971497" y="2173165"/>
                <a:ext cx="94034" cy="535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50FA4F5D-AD7D-99D1-C6F7-239C7CCC034E}"/>
                </a:ext>
              </a:extLst>
            </p:cNvPr>
            <p:cNvSpPr/>
            <p:nvPr/>
          </p:nvSpPr>
          <p:spPr>
            <a:xfrm>
              <a:off x="577496" y="4744233"/>
              <a:ext cx="1302128" cy="382277"/>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9179">
                <a:defRPr/>
              </a:pPr>
              <a:r>
                <a:rPr lang="en-US" sz="899" dirty="0">
                  <a:solidFill>
                    <a:prstClr val="black"/>
                  </a:solidFill>
                </a:rPr>
                <a:t>Customer Table</a:t>
              </a:r>
            </a:p>
          </p:txBody>
        </p:sp>
      </p:grpSp>
      <p:grpSp>
        <p:nvGrpSpPr>
          <p:cNvPr id="20488" name="Group 38">
            <a:extLst>
              <a:ext uri="{FF2B5EF4-FFF2-40B4-BE49-F238E27FC236}">
                <a16:creationId xmlns:a16="http://schemas.microsoft.com/office/drawing/2014/main" id="{617BF041-7D70-0B50-8DF9-277A275EDA3B}"/>
              </a:ext>
            </a:extLst>
          </p:cNvPr>
          <p:cNvGrpSpPr>
            <a:grpSpLocks/>
          </p:cNvGrpSpPr>
          <p:nvPr/>
        </p:nvGrpSpPr>
        <p:grpSpPr bwMode="auto">
          <a:xfrm>
            <a:off x="7261623" y="3053954"/>
            <a:ext cx="1531144" cy="1902603"/>
            <a:chOff x="9742294" y="3626942"/>
            <a:chExt cx="2082083" cy="2587634"/>
          </a:xfrm>
        </p:grpSpPr>
        <p:sp>
          <p:nvSpPr>
            <p:cNvPr id="40" name="Rectangle 39">
              <a:extLst>
                <a:ext uri="{FF2B5EF4-FFF2-40B4-BE49-F238E27FC236}">
                  <a16:creationId xmlns:a16="http://schemas.microsoft.com/office/drawing/2014/main" id="{1ED115AD-7A31-2654-78AA-84783A302274}"/>
                </a:ext>
              </a:extLst>
            </p:cNvPr>
            <p:cNvSpPr/>
            <p:nvPr/>
          </p:nvSpPr>
          <p:spPr bwMode="auto">
            <a:xfrm>
              <a:off x="9742294" y="4843043"/>
              <a:ext cx="2082083" cy="124039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61" tIns="68561" rIns="25714" bIns="25714" anchor="ctr"/>
            <a:lstStyle/>
            <a:p>
              <a:pPr algn="ctr" defTabSz="699036">
                <a:defRPr/>
              </a:pPr>
              <a:endParaRPr lang="en-US" sz="1200" dirty="0">
                <a:solidFill>
                  <a:srgbClr val="404040"/>
                </a:solidFill>
                <a:ea typeface="Segoe UI" pitchFamily="34" charset="0"/>
                <a:cs typeface="Segoe UI" pitchFamily="34" charset="0"/>
              </a:endParaRPr>
            </a:p>
          </p:txBody>
        </p:sp>
        <p:sp>
          <p:nvSpPr>
            <p:cNvPr id="41" name="TextBox 40">
              <a:extLst>
                <a:ext uri="{FF2B5EF4-FFF2-40B4-BE49-F238E27FC236}">
                  <a16:creationId xmlns:a16="http://schemas.microsoft.com/office/drawing/2014/main" id="{521F72B5-FF04-6B0D-5C01-9B302132A2AC}"/>
                </a:ext>
              </a:extLst>
            </p:cNvPr>
            <p:cNvSpPr txBox="1"/>
            <p:nvPr/>
          </p:nvSpPr>
          <p:spPr>
            <a:xfrm>
              <a:off x="10119800" y="5715491"/>
              <a:ext cx="1203838" cy="499085"/>
            </a:xfrm>
            <a:prstGeom prst="rect">
              <a:avLst/>
            </a:prstGeom>
            <a:noFill/>
          </p:spPr>
          <p:txBody>
            <a:bodyPr lIns="137121" tIns="109697" rIns="137121" bIns="109697">
              <a:spAutoFit/>
            </a:bodyPr>
            <a:lstStyle/>
            <a:p>
              <a:pPr>
                <a:lnSpc>
                  <a:spcPct val="90000"/>
                </a:lnSpc>
                <a:spcAft>
                  <a:spcPts val="450"/>
                </a:spcAft>
                <a:defRPr/>
              </a:pPr>
              <a:r>
                <a:rPr lang="en-US" sz="1050" dirty="0">
                  <a:gradFill>
                    <a:gsLst>
                      <a:gs pos="2917">
                        <a:srgbClr val="404040"/>
                      </a:gs>
                      <a:gs pos="30000">
                        <a:srgbClr val="404040"/>
                      </a:gs>
                    </a:gsLst>
                    <a:lin ang="5400000" scaled="0"/>
                  </a:gradFill>
                </a:rPr>
                <a:t>Azure DW</a:t>
              </a:r>
            </a:p>
          </p:txBody>
        </p:sp>
        <p:pic>
          <p:nvPicPr>
            <p:cNvPr id="20531" name="Picture 41">
              <a:extLst>
                <a:ext uri="{FF2B5EF4-FFF2-40B4-BE49-F238E27FC236}">
                  <a16:creationId xmlns:a16="http://schemas.microsoft.com/office/drawing/2014/main" id="{02294DFB-C33C-7696-DB54-F03BA018261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33886" y="5681200"/>
              <a:ext cx="388702" cy="38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Connector 42">
              <a:extLst>
                <a:ext uri="{FF2B5EF4-FFF2-40B4-BE49-F238E27FC236}">
                  <a16:creationId xmlns:a16="http://schemas.microsoft.com/office/drawing/2014/main" id="{A102C1E1-50DC-AA58-6FCD-8ED81C18CDE4}"/>
                </a:ext>
              </a:extLst>
            </p:cNvPr>
            <p:cNvCxnSpPr/>
            <p:nvPr/>
          </p:nvCxnSpPr>
          <p:spPr>
            <a:xfrm>
              <a:off x="9761722" y="4410688"/>
              <a:ext cx="547235" cy="854996"/>
            </a:xfrm>
            <a:prstGeom prst="line">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35ECEBD-4685-6801-2F7B-EE91AC26C3D8}"/>
                </a:ext>
              </a:extLst>
            </p:cNvPr>
            <p:cNvSpPr/>
            <p:nvPr/>
          </p:nvSpPr>
          <p:spPr>
            <a:xfrm>
              <a:off x="10338100" y="5040599"/>
              <a:ext cx="1062089" cy="59104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9179">
                <a:defRPr/>
              </a:pPr>
              <a:r>
                <a:rPr lang="en-US" sz="899" dirty="0">
                  <a:solidFill>
                    <a:prstClr val="black"/>
                  </a:solidFill>
                </a:rPr>
                <a:t>Customer Churn Table</a:t>
              </a:r>
            </a:p>
          </p:txBody>
        </p:sp>
        <p:sp>
          <p:nvSpPr>
            <p:cNvPr id="45" name="Rounded Rectangle 44">
              <a:extLst>
                <a:ext uri="{FF2B5EF4-FFF2-40B4-BE49-F238E27FC236}">
                  <a16:creationId xmlns:a16="http://schemas.microsoft.com/office/drawing/2014/main" id="{5E2F2DDD-2CB8-89A1-4767-091787E049BD}"/>
                </a:ext>
              </a:extLst>
            </p:cNvPr>
            <p:cNvSpPr/>
            <p:nvPr/>
          </p:nvSpPr>
          <p:spPr bwMode="auto">
            <a:xfrm>
              <a:off x="10485432" y="3626942"/>
              <a:ext cx="1262850" cy="759456"/>
            </a:xfrm>
            <a:prstGeom prst="round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anchor="b"/>
            <a:lstStyle/>
            <a:p>
              <a:pPr algn="ctr" defTabSz="685397">
                <a:defRPr/>
              </a:pPr>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A9748DCF-C6AA-E625-CF37-B0214DFA9695}"/>
                </a:ext>
              </a:extLst>
            </p:cNvPr>
            <p:cNvSpPr txBox="1"/>
            <p:nvPr/>
          </p:nvSpPr>
          <p:spPr>
            <a:xfrm>
              <a:off x="10715416" y="3790196"/>
              <a:ext cx="1065420" cy="489015"/>
            </a:xfrm>
            <a:prstGeom prst="rect">
              <a:avLst/>
            </a:prstGeom>
            <a:noFill/>
          </p:spPr>
          <p:txBody>
            <a:bodyPr lIns="134444" tIns="107555" rIns="134444" bIns="107555">
              <a:spAutoFit/>
            </a:bodyPr>
            <a:lstStyle/>
            <a:p>
              <a:pPr>
                <a:lnSpc>
                  <a:spcPct val="90000"/>
                </a:lnSpc>
                <a:spcAft>
                  <a:spcPts val="441"/>
                </a:spcAft>
                <a:defRPr/>
              </a:pPr>
              <a:r>
                <a:rPr lang="en-US" sz="1028" dirty="0">
                  <a:gradFill>
                    <a:gsLst>
                      <a:gs pos="2917">
                        <a:srgbClr val="404040"/>
                      </a:gs>
                      <a:gs pos="30000">
                        <a:srgbClr val="404040"/>
                      </a:gs>
                    </a:gsLst>
                    <a:lin ang="5400000" scaled="0"/>
                  </a:gradFill>
                </a:rPr>
                <a:t>Visualize</a:t>
              </a:r>
            </a:p>
          </p:txBody>
        </p:sp>
        <p:pic>
          <p:nvPicPr>
            <p:cNvPr id="20536" name="Picture 46">
              <a:extLst>
                <a:ext uri="{FF2B5EF4-FFF2-40B4-BE49-F238E27FC236}">
                  <a16:creationId xmlns:a16="http://schemas.microsoft.com/office/drawing/2014/main" id="{54CF633D-E8F6-9043-6D58-C861DBE147B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29341" y="3903726"/>
              <a:ext cx="307492" cy="26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47">
              <a:extLst>
                <a:ext uri="{FF2B5EF4-FFF2-40B4-BE49-F238E27FC236}">
                  <a16:creationId xmlns:a16="http://schemas.microsoft.com/office/drawing/2014/main" id="{D82DE333-0A19-5195-DD38-7BE74CED88E2}"/>
                </a:ext>
              </a:extLst>
            </p:cNvPr>
            <p:cNvCxnSpPr/>
            <p:nvPr/>
          </p:nvCxnSpPr>
          <p:spPr>
            <a:xfrm flipV="1">
              <a:off x="10912858" y="4443074"/>
              <a:ext cx="0" cy="53275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3E0D699A-4E64-566A-5173-9E1C91FE6B77}"/>
              </a:ext>
            </a:extLst>
          </p:cNvPr>
          <p:cNvSpPr txBox="1"/>
          <p:nvPr/>
        </p:nvSpPr>
        <p:spPr>
          <a:xfrm>
            <a:off x="2213166" y="1232172"/>
            <a:ext cx="1104053" cy="567657"/>
          </a:xfrm>
          <a:prstGeom prst="rect">
            <a:avLst/>
          </a:prstGeom>
          <a:noFill/>
        </p:spPr>
        <p:txBody>
          <a:bodyPr lIns="137121" tIns="109697" rIns="137121" bIns="109697">
            <a:spAutoFit/>
          </a:bodyPr>
          <a:lstStyle/>
          <a:p>
            <a:pPr>
              <a:lnSpc>
                <a:spcPct val="90000"/>
              </a:lnSpc>
              <a:defRPr/>
            </a:pPr>
            <a:r>
              <a:rPr lang="en-US" sz="1175" b="1" dirty="0">
                <a:gradFill>
                  <a:gsLst>
                    <a:gs pos="2917">
                      <a:srgbClr val="404040"/>
                    </a:gs>
                    <a:gs pos="30000">
                      <a:srgbClr val="404040"/>
                    </a:gs>
                  </a:gsLst>
                  <a:lin ang="5400000" scaled="0"/>
                </a:gradFill>
              </a:rPr>
              <a:t>Datasets</a:t>
            </a:r>
          </a:p>
          <a:p>
            <a:pPr>
              <a:lnSpc>
                <a:spcPct val="90000"/>
              </a:lnSpc>
              <a:defRPr/>
            </a:pPr>
            <a:r>
              <a:rPr lang="en-US" sz="662" dirty="0">
                <a:gradFill>
                  <a:gsLst>
                    <a:gs pos="2917">
                      <a:srgbClr val="404040"/>
                    </a:gs>
                    <a:gs pos="30000">
                      <a:srgbClr val="404040"/>
                    </a:gs>
                  </a:gsLst>
                  <a:lin ang="5400000" scaled="0"/>
                </a:gradFill>
              </a:rPr>
              <a:t>(Collection of files, database table, etc)</a:t>
            </a:r>
          </a:p>
        </p:txBody>
      </p:sp>
      <p:cxnSp>
        <p:nvCxnSpPr>
          <p:cNvPr id="50" name="Straight Arrow Connector 49">
            <a:extLst>
              <a:ext uri="{FF2B5EF4-FFF2-40B4-BE49-F238E27FC236}">
                <a16:creationId xmlns:a16="http://schemas.microsoft.com/office/drawing/2014/main" id="{3A311643-D485-328A-D572-4E82CCDDA2E4}"/>
              </a:ext>
            </a:extLst>
          </p:cNvPr>
          <p:cNvCxnSpPr>
            <a:stCxn id="49" idx="2"/>
          </p:cNvCxnSpPr>
          <p:nvPr/>
        </p:nvCxnSpPr>
        <p:spPr>
          <a:xfrm flipH="1">
            <a:off x="2493169" y="1799829"/>
            <a:ext cx="272024" cy="12660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5F1EF06-F2F1-53C0-5203-2D63D6C168FB}"/>
              </a:ext>
            </a:extLst>
          </p:cNvPr>
          <p:cNvCxnSpPr>
            <a:stCxn id="49" idx="2"/>
          </p:cNvCxnSpPr>
          <p:nvPr/>
        </p:nvCxnSpPr>
        <p:spPr>
          <a:xfrm flipH="1">
            <a:off x="1044179" y="1799829"/>
            <a:ext cx="1721014" cy="21149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492" name="Group 51">
            <a:extLst>
              <a:ext uri="{FF2B5EF4-FFF2-40B4-BE49-F238E27FC236}">
                <a16:creationId xmlns:a16="http://schemas.microsoft.com/office/drawing/2014/main" id="{8B1421D1-0B1A-451B-3428-D0B5C8D78B5B}"/>
              </a:ext>
            </a:extLst>
          </p:cNvPr>
          <p:cNvGrpSpPr>
            <a:grpSpLocks/>
          </p:cNvGrpSpPr>
          <p:nvPr/>
        </p:nvGrpSpPr>
        <p:grpSpPr bwMode="auto">
          <a:xfrm>
            <a:off x="3612357" y="1264444"/>
            <a:ext cx="3146822" cy="1799035"/>
            <a:chOff x="4928573" y="1192507"/>
            <a:chExt cx="4279949" cy="2447750"/>
          </a:xfrm>
        </p:grpSpPr>
        <p:sp>
          <p:nvSpPr>
            <p:cNvPr id="53" name="TextBox 52">
              <a:extLst>
                <a:ext uri="{FF2B5EF4-FFF2-40B4-BE49-F238E27FC236}">
                  <a16:creationId xmlns:a16="http://schemas.microsoft.com/office/drawing/2014/main" id="{482DEBBC-5541-FE4E-01A9-D2CBF744D9C5}"/>
                </a:ext>
              </a:extLst>
            </p:cNvPr>
            <p:cNvSpPr txBox="1"/>
            <p:nvPr/>
          </p:nvSpPr>
          <p:spPr>
            <a:xfrm>
              <a:off x="5291502" y="1192507"/>
              <a:ext cx="2791322" cy="647593"/>
            </a:xfrm>
            <a:prstGeom prst="rect">
              <a:avLst/>
            </a:prstGeom>
            <a:noFill/>
          </p:spPr>
          <p:txBody>
            <a:bodyPr lIns="137121" tIns="109697" rIns="137121" bIns="109697">
              <a:spAutoFit/>
            </a:bodyPr>
            <a:lstStyle/>
            <a:p>
              <a:pPr>
                <a:lnSpc>
                  <a:spcPct val="90000"/>
                </a:lnSpc>
                <a:defRPr/>
              </a:pPr>
              <a:r>
                <a:rPr lang="en-US" sz="1175" b="1" dirty="0">
                  <a:gradFill>
                    <a:gsLst>
                      <a:gs pos="2917">
                        <a:srgbClr val="404040"/>
                      </a:gs>
                      <a:gs pos="30000">
                        <a:srgbClr val="404040"/>
                      </a:gs>
                    </a:gsLst>
                    <a:lin ang="5400000" scaled="0"/>
                  </a:gradFill>
                </a:rPr>
                <a:t>Activity</a:t>
              </a:r>
              <a:r>
                <a:rPr lang="en-US" sz="1175" dirty="0">
                  <a:gradFill>
                    <a:gsLst>
                      <a:gs pos="2917">
                        <a:srgbClr val="404040"/>
                      </a:gs>
                      <a:gs pos="30000">
                        <a:srgbClr val="404040"/>
                      </a:gs>
                    </a:gsLst>
                    <a:lin ang="5400000" scaled="0"/>
                  </a:gradFill>
                </a:rPr>
                <a:t>: a processing step </a:t>
              </a:r>
            </a:p>
            <a:p>
              <a:pPr>
                <a:lnSpc>
                  <a:spcPct val="90000"/>
                </a:lnSpc>
                <a:defRPr/>
              </a:pPr>
              <a:r>
                <a:rPr lang="en-US" sz="662" dirty="0">
                  <a:gradFill>
                    <a:gsLst>
                      <a:gs pos="2917">
                        <a:srgbClr val="404040"/>
                      </a:gs>
                      <a:gs pos="30000">
                        <a:srgbClr val="404040"/>
                      </a:gs>
                    </a:gsLst>
                    <a:lin ang="5400000" scaled="0"/>
                  </a:gradFill>
                </a:rPr>
                <a:t>(Hadoop job, custom code, ML model, etc)</a:t>
              </a:r>
            </a:p>
          </p:txBody>
        </p:sp>
        <p:cxnSp>
          <p:nvCxnSpPr>
            <p:cNvPr id="54" name="Straight Arrow Connector 53">
              <a:extLst>
                <a:ext uri="{FF2B5EF4-FFF2-40B4-BE49-F238E27FC236}">
                  <a16:creationId xmlns:a16="http://schemas.microsoft.com/office/drawing/2014/main" id="{CD2CDDED-7E58-252A-E597-1157644E8994}"/>
                </a:ext>
              </a:extLst>
            </p:cNvPr>
            <p:cNvCxnSpPr/>
            <p:nvPr/>
          </p:nvCxnSpPr>
          <p:spPr>
            <a:xfrm flipH="1">
              <a:off x="5665379" y="1704412"/>
              <a:ext cx="725470" cy="1914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2E829A9-9EF3-1B3F-84E7-3F3F5C6BAFA2}"/>
                </a:ext>
              </a:extLst>
            </p:cNvPr>
            <p:cNvCxnSpPr>
              <a:endCxn id="81" idx="0"/>
            </p:cNvCxnSpPr>
            <p:nvPr/>
          </p:nvCxnSpPr>
          <p:spPr>
            <a:xfrm>
              <a:off x="6389229" y="1704412"/>
              <a:ext cx="1429889" cy="19196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4B7CD7F-284A-A8B4-854A-6473A4F4FB6E}"/>
                </a:ext>
              </a:extLst>
            </p:cNvPr>
            <p:cNvCxnSpPr/>
            <p:nvPr/>
          </p:nvCxnSpPr>
          <p:spPr>
            <a:xfrm>
              <a:off x="6410281" y="1704412"/>
              <a:ext cx="2798241" cy="19358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528" name="Picture 56">
              <a:extLst>
                <a:ext uri="{FF2B5EF4-FFF2-40B4-BE49-F238E27FC236}">
                  <a16:creationId xmlns:a16="http://schemas.microsoft.com/office/drawing/2014/main" id="{98F9D5E8-551E-A67B-6C79-3F408CD35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8573" y="1288237"/>
              <a:ext cx="416572" cy="41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93" name="Group 57">
            <a:extLst>
              <a:ext uri="{FF2B5EF4-FFF2-40B4-BE49-F238E27FC236}">
                <a16:creationId xmlns:a16="http://schemas.microsoft.com/office/drawing/2014/main" id="{DC38CDC9-012A-755C-3BA1-8A2088A6EAC7}"/>
              </a:ext>
            </a:extLst>
          </p:cNvPr>
          <p:cNvGrpSpPr>
            <a:grpSpLocks/>
          </p:cNvGrpSpPr>
          <p:nvPr/>
        </p:nvGrpSpPr>
        <p:grpSpPr bwMode="auto">
          <a:xfrm>
            <a:off x="3320654" y="1251347"/>
            <a:ext cx="5278040" cy="2543175"/>
            <a:chOff x="4532588" y="1175857"/>
            <a:chExt cx="7179131" cy="3459380"/>
          </a:xfrm>
        </p:grpSpPr>
        <p:sp>
          <p:nvSpPr>
            <p:cNvPr id="59" name="TextBox 58">
              <a:extLst>
                <a:ext uri="{FF2B5EF4-FFF2-40B4-BE49-F238E27FC236}">
                  <a16:creationId xmlns:a16="http://schemas.microsoft.com/office/drawing/2014/main" id="{8765D08A-97D2-4025-3C53-83FCD30CBD7A}"/>
                </a:ext>
              </a:extLst>
            </p:cNvPr>
            <p:cNvSpPr txBox="1"/>
            <p:nvPr/>
          </p:nvSpPr>
          <p:spPr>
            <a:xfrm>
              <a:off x="8863097" y="1175857"/>
              <a:ext cx="2848622" cy="868801"/>
            </a:xfrm>
            <a:prstGeom prst="rect">
              <a:avLst/>
            </a:prstGeom>
            <a:noFill/>
          </p:spPr>
          <p:txBody>
            <a:bodyPr lIns="137121" tIns="109697" rIns="137121" bIns="109697">
              <a:spAutoFit/>
            </a:bodyPr>
            <a:lstStyle/>
            <a:p>
              <a:pPr>
                <a:lnSpc>
                  <a:spcPct val="90000"/>
                </a:lnSpc>
                <a:defRPr/>
              </a:pPr>
              <a:r>
                <a:rPr lang="en-US" sz="1175" b="1" dirty="0">
                  <a:gradFill>
                    <a:gsLst>
                      <a:gs pos="2917">
                        <a:srgbClr val="404040"/>
                      </a:gs>
                      <a:gs pos="30000">
                        <a:srgbClr val="404040"/>
                      </a:gs>
                    </a:gsLst>
                    <a:lin ang="5400000" scaled="0"/>
                  </a:gradFill>
                </a:rPr>
                <a:t>Pipeline</a:t>
              </a:r>
              <a:r>
                <a:rPr lang="en-US" sz="1175" dirty="0">
                  <a:gradFill>
                    <a:gsLst>
                      <a:gs pos="2917">
                        <a:srgbClr val="404040"/>
                      </a:gs>
                      <a:gs pos="30000">
                        <a:srgbClr val="404040"/>
                      </a:gs>
                    </a:gsLst>
                    <a:lin ang="5400000" scaled="0"/>
                  </a:gradFill>
                </a:rPr>
                <a:t>: a sequence of </a:t>
              </a:r>
            </a:p>
            <a:p>
              <a:pPr>
                <a:lnSpc>
                  <a:spcPct val="90000"/>
                </a:lnSpc>
                <a:defRPr/>
              </a:pPr>
              <a:r>
                <a:rPr lang="en-US" sz="1175" dirty="0">
                  <a:gradFill>
                    <a:gsLst>
                      <a:gs pos="2917">
                        <a:srgbClr val="404040"/>
                      </a:gs>
                      <a:gs pos="30000">
                        <a:srgbClr val="404040"/>
                      </a:gs>
                    </a:gsLst>
                    <a:lin ang="5400000" scaled="0"/>
                  </a:gradFill>
                </a:rPr>
                <a:t>activities (logical group)</a:t>
              </a:r>
            </a:p>
            <a:p>
              <a:pPr>
                <a:lnSpc>
                  <a:spcPct val="90000"/>
                </a:lnSpc>
                <a:defRPr/>
              </a:pPr>
              <a:endParaRPr lang="en-US" sz="662" dirty="0">
                <a:gradFill>
                  <a:gsLst>
                    <a:gs pos="2917">
                      <a:srgbClr val="404040"/>
                    </a:gs>
                    <a:gs pos="30000">
                      <a:srgbClr val="404040"/>
                    </a:gs>
                  </a:gsLst>
                  <a:lin ang="5400000" scaled="0"/>
                </a:gradFill>
              </a:endParaRPr>
            </a:p>
          </p:txBody>
        </p:sp>
        <p:sp>
          <p:nvSpPr>
            <p:cNvPr id="60" name="Rectangle 59">
              <a:extLst>
                <a:ext uri="{FF2B5EF4-FFF2-40B4-BE49-F238E27FC236}">
                  <a16:creationId xmlns:a16="http://schemas.microsoft.com/office/drawing/2014/main" id="{0C626F51-B0F7-36DE-26A3-49DE3CB5A1C7}"/>
                </a:ext>
              </a:extLst>
            </p:cNvPr>
            <p:cNvSpPr/>
            <p:nvPr/>
          </p:nvSpPr>
          <p:spPr bwMode="auto">
            <a:xfrm>
              <a:off x="4532588" y="3367121"/>
              <a:ext cx="5805816" cy="1268116"/>
            </a:xfrm>
            <a:prstGeom prst="rect">
              <a:avLst/>
            </a:prstGeom>
            <a:noFill/>
            <a:ln w="25400" cmpd="sng">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anchor="b"/>
            <a:lstStyle/>
            <a:p>
              <a:pPr algn="ctr" defTabSz="685397">
                <a:defRPr/>
              </a:pPr>
              <a:endParaRPr lang="en-US" sz="588" dirty="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80B850E0-802A-1FC5-14A5-2D464A25D74C}"/>
                </a:ext>
              </a:extLst>
            </p:cNvPr>
            <p:cNvCxnSpPr/>
            <p:nvPr/>
          </p:nvCxnSpPr>
          <p:spPr>
            <a:xfrm flipH="1">
              <a:off x="9528667" y="1890082"/>
              <a:ext cx="296364" cy="144464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523" name="Picture 61">
              <a:extLst>
                <a:ext uri="{FF2B5EF4-FFF2-40B4-BE49-F238E27FC236}">
                  <a16:creationId xmlns:a16="http://schemas.microsoft.com/office/drawing/2014/main" id="{B8A88BD4-0685-1E4E-151A-E0DA2C3F79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4237" y="1343637"/>
              <a:ext cx="416572" cy="41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 name="TextBox 66">
            <a:extLst>
              <a:ext uri="{FF2B5EF4-FFF2-40B4-BE49-F238E27FC236}">
                <a16:creationId xmlns:a16="http://schemas.microsoft.com/office/drawing/2014/main" id="{BAC7C705-44A9-37BB-1261-F8DEBCBB05CF}"/>
              </a:ext>
            </a:extLst>
          </p:cNvPr>
          <p:cNvSpPr txBox="1"/>
          <p:nvPr/>
        </p:nvSpPr>
        <p:spPr>
          <a:xfrm>
            <a:off x="302419" y="2286000"/>
            <a:ext cx="1289447" cy="400594"/>
          </a:xfrm>
          <a:prstGeom prst="rect">
            <a:avLst/>
          </a:prstGeom>
          <a:solidFill>
            <a:srgbClr val="00194B"/>
          </a:solidFill>
        </p:spPr>
        <p:txBody>
          <a:bodyPr lIns="134444" tIns="107555" rIns="134444" bIns="107555">
            <a:spAutoFit/>
          </a:bodyPr>
          <a:lstStyle/>
          <a:p>
            <a:pPr>
              <a:lnSpc>
                <a:spcPct val="90000"/>
              </a:lnSpc>
              <a:spcAft>
                <a:spcPts val="441"/>
              </a:spcAft>
              <a:defRPr/>
            </a:pPr>
            <a:r>
              <a:rPr lang="en-US" sz="1324" dirty="0">
                <a:solidFill>
                  <a:srgbClr val="FFFFFF"/>
                </a:solidFill>
              </a:rPr>
              <a:t>Data Sources</a:t>
            </a:r>
          </a:p>
        </p:txBody>
      </p:sp>
      <p:sp>
        <p:nvSpPr>
          <p:cNvPr id="68" name="TextBox 67">
            <a:extLst>
              <a:ext uri="{FF2B5EF4-FFF2-40B4-BE49-F238E27FC236}">
                <a16:creationId xmlns:a16="http://schemas.microsoft.com/office/drawing/2014/main" id="{07BDE61A-E6FE-8347-F402-8B8E550C55C5}"/>
              </a:ext>
            </a:extLst>
          </p:cNvPr>
          <p:cNvSpPr txBox="1"/>
          <p:nvPr/>
        </p:nvSpPr>
        <p:spPr>
          <a:xfrm>
            <a:off x="1913335" y="2286000"/>
            <a:ext cx="1288256" cy="400594"/>
          </a:xfrm>
          <a:prstGeom prst="rect">
            <a:avLst/>
          </a:prstGeom>
          <a:solidFill>
            <a:srgbClr val="00194B"/>
          </a:solidFill>
        </p:spPr>
        <p:txBody>
          <a:bodyPr lIns="134444" tIns="107555" rIns="134444" bIns="107555">
            <a:spAutoFit/>
          </a:bodyPr>
          <a:lstStyle/>
          <a:p>
            <a:pPr algn="ctr">
              <a:lnSpc>
                <a:spcPct val="90000"/>
              </a:lnSpc>
              <a:spcAft>
                <a:spcPts val="441"/>
              </a:spcAft>
              <a:defRPr/>
            </a:pPr>
            <a:r>
              <a:rPr lang="en-US" sz="1324" dirty="0">
                <a:solidFill>
                  <a:srgbClr val="FFFFFF"/>
                </a:solidFill>
              </a:rPr>
              <a:t>Ingest</a:t>
            </a:r>
          </a:p>
        </p:txBody>
      </p:sp>
      <p:sp>
        <p:nvSpPr>
          <p:cNvPr id="69" name="TextBox 68">
            <a:extLst>
              <a:ext uri="{FF2B5EF4-FFF2-40B4-BE49-F238E27FC236}">
                <a16:creationId xmlns:a16="http://schemas.microsoft.com/office/drawing/2014/main" id="{D499CBB8-58EC-C410-CDB1-3648B29EE2F0}"/>
              </a:ext>
            </a:extLst>
          </p:cNvPr>
          <p:cNvSpPr txBox="1"/>
          <p:nvPr/>
        </p:nvSpPr>
        <p:spPr>
          <a:xfrm>
            <a:off x="3605213" y="2286000"/>
            <a:ext cx="2942035" cy="400594"/>
          </a:xfrm>
          <a:prstGeom prst="rect">
            <a:avLst/>
          </a:prstGeom>
          <a:solidFill>
            <a:srgbClr val="00194B"/>
          </a:solidFill>
        </p:spPr>
        <p:txBody>
          <a:bodyPr lIns="134444" tIns="107555" rIns="134444" bIns="107555">
            <a:spAutoFit/>
          </a:bodyPr>
          <a:lstStyle/>
          <a:p>
            <a:pPr algn="ctr">
              <a:lnSpc>
                <a:spcPct val="90000"/>
              </a:lnSpc>
              <a:spcAft>
                <a:spcPts val="441"/>
              </a:spcAft>
              <a:defRPr/>
            </a:pPr>
            <a:r>
              <a:rPr lang="en-US" sz="1324" dirty="0">
                <a:solidFill>
                  <a:srgbClr val="FFFFFF"/>
                </a:solidFill>
              </a:rPr>
              <a:t>Transform &amp; Analyze</a:t>
            </a:r>
          </a:p>
        </p:txBody>
      </p:sp>
      <p:sp>
        <p:nvSpPr>
          <p:cNvPr id="70" name="TextBox 69">
            <a:extLst>
              <a:ext uri="{FF2B5EF4-FFF2-40B4-BE49-F238E27FC236}">
                <a16:creationId xmlns:a16="http://schemas.microsoft.com/office/drawing/2014/main" id="{C119DD24-0BB3-5C0F-D4CF-9E24A90860DE}"/>
              </a:ext>
            </a:extLst>
          </p:cNvPr>
          <p:cNvSpPr txBox="1"/>
          <p:nvPr/>
        </p:nvSpPr>
        <p:spPr>
          <a:xfrm>
            <a:off x="6809185" y="2286000"/>
            <a:ext cx="1927622" cy="400594"/>
          </a:xfrm>
          <a:prstGeom prst="rect">
            <a:avLst/>
          </a:prstGeom>
          <a:solidFill>
            <a:srgbClr val="00194B"/>
          </a:solidFill>
        </p:spPr>
        <p:txBody>
          <a:bodyPr lIns="134444" tIns="107555" rIns="134444" bIns="107555">
            <a:spAutoFit/>
          </a:bodyPr>
          <a:lstStyle/>
          <a:p>
            <a:pPr algn="ctr">
              <a:lnSpc>
                <a:spcPct val="90000"/>
              </a:lnSpc>
              <a:spcAft>
                <a:spcPts val="441"/>
              </a:spcAft>
              <a:defRPr/>
            </a:pPr>
            <a:r>
              <a:rPr lang="en-US" sz="1324" dirty="0">
                <a:solidFill>
                  <a:srgbClr val="FFFFFF"/>
                </a:solidFill>
              </a:rPr>
              <a:t>Publish</a:t>
            </a:r>
          </a:p>
        </p:txBody>
      </p:sp>
      <p:grpSp>
        <p:nvGrpSpPr>
          <p:cNvPr id="20498" name="Group 70">
            <a:extLst>
              <a:ext uri="{FF2B5EF4-FFF2-40B4-BE49-F238E27FC236}">
                <a16:creationId xmlns:a16="http://schemas.microsoft.com/office/drawing/2014/main" id="{C81BF10A-A9B4-4E50-998A-1C5EEBE6D183}"/>
              </a:ext>
            </a:extLst>
          </p:cNvPr>
          <p:cNvGrpSpPr>
            <a:grpSpLocks/>
          </p:cNvGrpSpPr>
          <p:nvPr/>
        </p:nvGrpSpPr>
        <p:grpSpPr bwMode="auto">
          <a:xfrm>
            <a:off x="3132535" y="3050381"/>
            <a:ext cx="4457700" cy="1487091"/>
            <a:chOff x="4275760" y="3621808"/>
            <a:chExt cx="6063530" cy="2023997"/>
          </a:xfrm>
        </p:grpSpPr>
        <p:grpSp>
          <p:nvGrpSpPr>
            <p:cNvPr id="20499" name="Group 71">
              <a:extLst>
                <a:ext uri="{FF2B5EF4-FFF2-40B4-BE49-F238E27FC236}">
                  <a16:creationId xmlns:a16="http://schemas.microsoft.com/office/drawing/2014/main" id="{C012A732-C440-7605-3F6A-E8BB0E3A972F}"/>
                </a:ext>
              </a:extLst>
            </p:cNvPr>
            <p:cNvGrpSpPr>
              <a:grpSpLocks/>
            </p:cNvGrpSpPr>
            <p:nvPr/>
          </p:nvGrpSpPr>
          <p:grpSpPr bwMode="auto">
            <a:xfrm>
              <a:off x="4275760" y="3621808"/>
              <a:ext cx="6063530" cy="2023997"/>
              <a:chOff x="4275760" y="3621808"/>
              <a:chExt cx="6063530" cy="2023997"/>
            </a:xfrm>
          </p:grpSpPr>
          <p:grpSp>
            <p:nvGrpSpPr>
              <p:cNvPr id="20501" name="Group 73">
                <a:extLst>
                  <a:ext uri="{FF2B5EF4-FFF2-40B4-BE49-F238E27FC236}">
                    <a16:creationId xmlns:a16="http://schemas.microsoft.com/office/drawing/2014/main" id="{C53FCB8C-BEA9-AD4F-CFF2-05E552928284}"/>
                  </a:ext>
                </a:extLst>
              </p:cNvPr>
              <p:cNvGrpSpPr>
                <a:grpSpLocks/>
              </p:cNvGrpSpPr>
              <p:nvPr/>
            </p:nvGrpSpPr>
            <p:grpSpPr bwMode="auto">
              <a:xfrm>
                <a:off x="4316248" y="3621808"/>
                <a:ext cx="6023042" cy="2023997"/>
                <a:chOff x="4316248" y="3621808"/>
                <a:chExt cx="6023042" cy="2023997"/>
              </a:xfrm>
            </p:grpSpPr>
            <p:grpSp>
              <p:nvGrpSpPr>
                <p:cNvPr id="20503" name="Group 75">
                  <a:extLst>
                    <a:ext uri="{FF2B5EF4-FFF2-40B4-BE49-F238E27FC236}">
                      <a16:creationId xmlns:a16="http://schemas.microsoft.com/office/drawing/2014/main" id="{947065D9-F9E3-6FE1-484F-E26BDDF3FE83}"/>
                    </a:ext>
                  </a:extLst>
                </p:cNvPr>
                <p:cNvGrpSpPr>
                  <a:grpSpLocks/>
                </p:cNvGrpSpPr>
                <p:nvPr/>
              </p:nvGrpSpPr>
              <p:grpSpPr bwMode="auto">
                <a:xfrm>
                  <a:off x="5985367" y="5051520"/>
                  <a:ext cx="3373562" cy="594285"/>
                  <a:chOff x="5985367" y="5051520"/>
                  <a:chExt cx="3373562" cy="594285"/>
                </a:xfrm>
              </p:grpSpPr>
              <p:sp>
                <p:nvSpPr>
                  <p:cNvPr id="91" name="Rectangle 90">
                    <a:extLst>
                      <a:ext uri="{FF2B5EF4-FFF2-40B4-BE49-F238E27FC236}">
                        <a16:creationId xmlns:a16="http://schemas.microsoft.com/office/drawing/2014/main" id="{2BADBE24-F709-36EA-6A72-01C0D635EC1B}"/>
                      </a:ext>
                    </a:extLst>
                  </p:cNvPr>
                  <p:cNvSpPr/>
                  <p:nvPr/>
                </p:nvSpPr>
                <p:spPr>
                  <a:xfrm>
                    <a:off x="5985986" y="5055945"/>
                    <a:ext cx="1060793" cy="58986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9179">
                      <a:defRPr/>
                    </a:pPr>
                    <a:r>
                      <a:rPr lang="en-US" sz="899" dirty="0">
                        <a:solidFill>
                          <a:prstClr val="black"/>
                        </a:solidFill>
                      </a:rPr>
                      <a:t>Customer Call Details</a:t>
                    </a:r>
                  </a:p>
                </p:txBody>
              </p:sp>
              <p:sp>
                <p:nvSpPr>
                  <p:cNvPr id="92" name="Rectangle 91">
                    <a:extLst>
                      <a:ext uri="{FF2B5EF4-FFF2-40B4-BE49-F238E27FC236}">
                        <a16:creationId xmlns:a16="http://schemas.microsoft.com/office/drawing/2014/main" id="{EF34D6BA-7241-76FC-4A41-8003FF0C8FFB}"/>
                      </a:ext>
                    </a:extLst>
                  </p:cNvPr>
                  <p:cNvSpPr/>
                  <p:nvPr/>
                </p:nvSpPr>
                <p:spPr>
                  <a:xfrm>
                    <a:off x="8402329" y="5051083"/>
                    <a:ext cx="957143" cy="59472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9179">
                      <a:defRPr/>
                    </a:pPr>
                    <a:r>
                      <a:rPr lang="en-US" sz="899" dirty="0">
                        <a:solidFill>
                          <a:prstClr val="black"/>
                        </a:solidFill>
                      </a:rPr>
                      <a:t>Customers Likely to Churn</a:t>
                    </a:r>
                  </a:p>
                </p:txBody>
              </p:sp>
            </p:grpSp>
            <p:grpSp>
              <p:nvGrpSpPr>
                <p:cNvPr id="20504" name="Group 76">
                  <a:extLst>
                    <a:ext uri="{FF2B5EF4-FFF2-40B4-BE49-F238E27FC236}">
                      <a16:creationId xmlns:a16="http://schemas.microsoft.com/office/drawing/2014/main" id="{3A270795-88C4-924D-7A4F-A0F4310EEF14}"/>
                    </a:ext>
                  </a:extLst>
                </p:cNvPr>
                <p:cNvGrpSpPr>
                  <a:grpSpLocks/>
                </p:cNvGrpSpPr>
                <p:nvPr/>
              </p:nvGrpSpPr>
              <p:grpSpPr bwMode="auto">
                <a:xfrm>
                  <a:off x="4316248" y="3621808"/>
                  <a:ext cx="6023042" cy="1774441"/>
                  <a:chOff x="4316248" y="3621808"/>
                  <a:chExt cx="6023042" cy="1774441"/>
                </a:xfrm>
              </p:grpSpPr>
              <p:sp>
                <p:nvSpPr>
                  <p:cNvPr id="78" name="Rounded Rectangle 77">
                    <a:extLst>
                      <a:ext uri="{FF2B5EF4-FFF2-40B4-BE49-F238E27FC236}">
                        <a16:creationId xmlns:a16="http://schemas.microsoft.com/office/drawing/2014/main" id="{5312E223-50D2-5961-1076-C2487ADB0DB2}"/>
                      </a:ext>
                    </a:extLst>
                  </p:cNvPr>
                  <p:cNvSpPr/>
                  <p:nvPr/>
                </p:nvSpPr>
                <p:spPr bwMode="auto">
                  <a:xfrm>
                    <a:off x="4695218" y="3623429"/>
                    <a:ext cx="1909429" cy="758391"/>
                  </a:xfrm>
                  <a:prstGeom prst="roundRect">
                    <a:avLst/>
                  </a:prstGeom>
                  <a:solidFill>
                    <a:schemeClr val="bg1"/>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anchor="b"/>
                  <a:lstStyle/>
                  <a:p>
                    <a:pPr algn="ctr" defTabSz="685397">
                      <a:defRPr/>
                    </a:pPr>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0506" name="Picture 78">
                    <a:extLst>
                      <a:ext uri="{FF2B5EF4-FFF2-40B4-BE49-F238E27FC236}">
                        <a16:creationId xmlns:a16="http://schemas.microsoft.com/office/drawing/2014/main" id="{10EE232B-612D-5467-C2E1-88153E591CE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4604" y="3771606"/>
                    <a:ext cx="407313" cy="40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79">
                    <a:extLst>
                      <a:ext uri="{FF2B5EF4-FFF2-40B4-BE49-F238E27FC236}">
                        <a16:creationId xmlns:a16="http://schemas.microsoft.com/office/drawing/2014/main" id="{9F37F664-C16C-900A-B0D6-8B5B47B42D49}"/>
                      </a:ext>
                    </a:extLst>
                  </p:cNvPr>
                  <p:cNvSpPr txBox="1"/>
                  <p:nvPr/>
                </p:nvSpPr>
                <p:spPr>
                  <a:xfrm>
                    <a:off x="5143801" y="3660275"/>
                    <a:ext cx="1607834" cy="683114"/>
                  </a:xfrm>
                  <a:prstGeom prst="rect">
                    <a:avLst/>
                  </a:prstGeom>
                  <a:noFill/>
                </p:spPr>
                <p:txBody>
                  <a:bodyPr lIns="134444" tIns="107555" rIns="134444" bIns="107555">
                    <a:spAutoFit/>
                  </a:bodyPr>
                  <a:lstStyle/>
                  <a:p>
                    <a:pPr>
                      <a:lnSpc>
                        <a:spcPct val="90000"/>
                      </a:lnSpc>
                      <a:spcAft>
                        <a:spcPts val="441"/>
                      </a:spcAft>
                      <a:defRPr/>
                    </a:pPr>
                    <a:r>
                      <a:rPr lang="en-US" sz="1028" dirty="0">
                        <a:gradFill>
                          <a:gsLst>
                            <a:gs pos="2917">
                              <a:srgbClr val="404040"/>
                            </a:gs>
                            <a:gs pos="30000">
                              <a:srgbClr val="404040"/>
                            </a:gs>
                          </a:gsLst>
                          <a:lin ang="5400000" scaled="0"/>
                        </a:gradFill>
                      </a:rPr>
                      <a:t>Transform, Combine, etc</a:t>
                    </a:r>
                  </a:p>
                </p:txBody>
              </p:sp>
              <p:sp>
                <p:nvSpPr>
                  <p:cNvPr id="81" name="Rounded Rectangle 80">
                    <a:extLst>
                      <a:ext uri="{FF2B5EF4-FFF2-40B4-BE49-F238E27FC236}">
                        <a16:creationId xmlns:a16="http://schemas.microsoft.com/office/drawing/2014/main" id="{346F6FFF-30F2-97FE-A84F-C216F59426F5}"/>
                      </a:ext>
                    </a:extLst>
                  </p:cNvPr>
                  <p:cNvSpPr/>
                  <p:nvPr/>
                </p:nvSpPr>
                <p:spPr bwMode="auto">
                  <a:xfrm>
                    <a:off x="7132615" y="3623429"/>
                    <a:ext cx="1371744" cy="758391"/>
                  </a:xfrm>
                  <a:prstGeom prst="roundRect">
                    <a:avLst/>
                  </a:prstGeom>
                  <a:solidFill>
                    <a:schemeClr val="bg1"/>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anchor="b"/>
                  <a:lstStyle/>
                  <a:p>
                    <a:pPr algn="ctr" defTabSz="685397">
                      <a:defRPr/>
                    </a:pPr>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a:extLst>
                      <a:ext uri="{FF2B5EF4-FFF2-40B4-BE49-F238E27FC236}">
                        <a16:creationId xmlns:a16="http://schemas.microsoft.com/office/drawing/2014/main" id="{F9F274A7-F83C-5980-69E4-6D573123F76D}"/>
                      </a:ext>
                    </a:extLst>
                  </p:cNvPr>
                  <p:cNvSpPr txBox="1"/>
                  <p:nvPr/>
                </p:nvSpPr>
                <p:spPr>
                  <a:xfrm>
                    <a:off x="7437437" y="3787052"/>
                    <a:ext cx="1065421" cy="489373"/>
                  </a:xfrm>
                  <a:prstGeom prst="rect">
                    <a:avLst/>
                  </a:prstGeom>
                  <a:noFill/>
                </p:spPr>
                <p:txBody>
                  <a:bodyPr lIns="134444" tIns="107555" rIns="134444" bIns="107555">
                    <a:spAutoFit/>
                  </a:bodyPr>
                  <a:lstStyle/>
                  <a:p>
                    <a:pPr>
                      <a:lnSpc>
                        <a:spcPct val="90000"/>
                      </a:lnSpc>
                      <a:spcAft>
                        <a:spcPts val="441"/>
                      </a:spcAft>
                      <a:defRPr/>
                    </a:pPr>
                    <a:r>
                      <a:rPr lang="en-US" sz="1028" dirty="0">
                        <a:gradFill>
                          <a:gsLst>
                            <a:gs pos="2917">
                              <a:srgbClr val="404040"/>
                            </a:gs>
                            <a:gs pos="30000">
                              <a:srgbClr val="404040"/>
                            </a:gs>
                          </a:gsLst>
                          <a:lin ang="5400000" scaled="0"/>
                        </a:gradFill>
                      </a:rPr>
                      <a:t>Analyze </a:t>
                    </a:r>
                  </a:p>
                </p:txBody>
              </p:sp>
              <p:pic>
                <p:nvPicPr>
                  <p:cNvPr id="20510" name="Picture 82">
                    <a:extLst>
                      <a:ext uri="{FF2B5EF4-FFF2-40B4-BE49-F238E27FC236}">
                        <a16:creationId xmlns:a16="http://schemas.microsoft.com/office/drawing/2014/main" id="{3F058415-181E-106B-99DC-12D092BBCE4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8928" y="3869052"/>
                    <a:ext cx="313569" cy="31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4" name="Elbow Connector 83">
                    <a:extLst>
                      <a:ext uri="{FF2B5EF4-FFF2-40B4-BE49-F238E27FC236}">
                        <a16:creationId xmlns:a16="http://schemas.microsoft.com/office/drawing/2014/main" id="{D099E2AA-6899-F2D5-990D-C8B92F817774}"/>
                      </a:ext>
                    </a:extLst>
                  </p:cNvPr>
                  <p:cNvCxnSpPr/>
                  <p:nvPr/>
                </p:nvCxnSpPr>
                <p:spPr>
                  <a:xfrm>
                    <a:off x="4316248" y="4004244"/>
                    <a:ext cx="378971" cy="0"/>
                  </a:xfrm>
                  <a:prstGeom prst="bentConnector3">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12B668-293C-68B9-8659-A5BE2F4BDBBD}"/>
                      </a:ext>
                    </a:extLst>
                  </p:cNvPr>
                  <p:cNvCxnSpPr>
                    <a:stCxn id="78" idx="2"/>
                    <a:endCxn id="91" idx="1"/>
                  </p:cNvCxnSpPr>
                  <p:nvPr/>
                </p:nvCxnSpPr>
                <p:spPr>
                  <a:xfrm>
                    <a:off x="5650743" y="4381820"/>
                    <a:ext cx="335244" cy="969055"/>
                  </a:xfrm>
                  <a:prstGeom prst="line">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4E0033-A4F0-4C11-59CA-E9BEE28A9F01}"/>
                      </a:ext>
                    </a:extLst>
                  </p:cNvPr>
                  <p:cNvCxnSpPr>
                    <a:stCxn id="91" idx="3"/>
                  </p:cNvCxnSpPr>
                  <p:nvPr/>
                </p:nvCxnSpPr>
                <p:spPr>
                  <a:xfrm flipV="1">
                    <a:off x="7046780" y="4399645"/>
                    <a:ext cx="390308" cy="95123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883AC4B-7604-62C2-BC6A-822F9A9756EC}"/>
                      </a:ext>
                    </a:extLst>
                  </p:cNvPr>
                  <p:cNvCxnSpPr/>
                  <p:nvPr/>
                </p:nvCxnSpPr>
                <p:spPr>
                  <a:xfrm>
                    <a:off x="8050890" y="4399645"/>
                    <a:ext cx="336863" cy="865344"/>
                  </a:xfrm>
                  <a:prstGeom prst="line">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Rounded Rectangle 87">
                    <a:extLst>
                      <a:ext uri="{FF2B5EF4-FFF2-40B4-BE49-F238E27FC236}">
                        <a16:creationId xmlns:a16="http://schemas.microsoft.com/office/drawing/2014/main" id="{CBD72583-E6B8-BF0C-77E3-6E4AE0FAEA0C}"/>
                      </a:ext>
                    </a:extLst>
                  </p:cNvPr>
                  <p:cNvSpPr/>
                  <p:nvPr/>
                </p:nvSpPr>
                <p:spPr bwMode="auto">
                  <a:xfrm>
                    <a:off x="8969165" y="3621808"/>
                    <a:ext cx="1059174" cy="758391"/>
                  </a:xfrm>
                  <a:prstGeom prst="roundRect">
                    <a:avLst/>
                  </a:prstGeom>
                  <a:solidFill>
                    <a:schemeClr val="bg1"/>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anchor="b"/>
                  <a:lstStyle/>
                  <a:p>
                    <a:pPr algn="ctr" defTabSz="685397">
                      <a:defRPr/>
                    </a:pPr>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234627D-3A0F-4A2F-F8BB-CC6A5C53355E}"/>
                      </a:ext>
                    </a:extLst>
                  </p:cNvPr>
                  <p:cNvSpPr txBox="1"/>
                  <p:nvPr/>
                </p:nvSpPr>
                <p:spPr>
                  <a:xfrm>
                    <a:off x="9273869" y="3785061"/>
                    <a:ext cx="1065421" cy="489373"/>
                  </a:xfrm>
                  <a:prstGeom prst="rect">
                    <a:avLst/>
                  </a:prstGeom>
                  <a:noFill/>
                </p:spPr>
                <p:txBody>
                  <a:bodyPr lIns="134444" tIns="107555" rIns="134444" bIns="107555">
                    <a:spAutoFit/>
                  </a:bodyPr>
                  <a:lstStyle/>
                  <a:p>
                    <a:pPr>
                      <a:lnSpc>
                        <a:spcPct val="90000"/>
                      </a:lnSpc>
                      <a:spcAft>
                        <a:spcPts val="441"/>
                      </a:spcAft>
                      <a:defRPr/>
                    </a:pPr>
                    <a:r>
                      <a:rPr lang="en-US" sz="1028" dirty="0">
                        <a:gradFill>
                          <a:gsLst>
                            <a:gs pos="2917">
                              <a:srgbClr val="404040"/>
                            </a:gs>
                            <a:gs pos="30000">
                              <a:srgbClr val="404040"/>
                            </a:gs>
                          </a:gsLst>
                          <a:lin ang="5400000" scaled="0"/>
                        </a:gradFill>
                      </a:rPr>
                      <a:t>Move</a:t>
                    </a:r>
                  </a:p>
                </p:txBody>
              </p:sp>
              <p:cxnSp>
                <p:nvCxnSpPr>
                  <p:cNvPr id="90" name="Straight Arrow Connector 89">
                    <a:extLst>
                      <a:ext uri="{FF2B5EF4-FFF2-40B4-BE49-F238E27FC236}">
                        <a16:creationId xmlns:a16="http://schemas.microsoft.com/office/drawing/2014/main" id="{E6074C3E-C8ED-2089-AFEC-B93B604B06DD}"/>
                      </a:ext>
                    </a:extLst>
                  </p:cNvPr>
                  <p:cNvCxnSpPr>
                    <a:endCxn id="88" idx="2"/>
                  </p:cNvCxnSpPr>
                  <p:nvPr/>
                </p:nvCxnSpPr>
                <p:spPr>
                  <a:xfrm flipV="1">
                    <a:off x="9374049" y="4380199"/>
                    <a:ext cx="124704" cy="101605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cxnSp>
            <p:nvCxnSpPr>
              <p:cNvPr id="75" name="Straight Arrow Connector 74">
                <a:extLst>
                  <a:ext uri="{FF2B5EF4-FFF2-40B4-BE49-F238E27FC236}">
                    <a16:creationId xmlns:a16="http://schemas.microsoft.com/office/drawing/2014/main" id="{D804091A-C361-242D-0725-DB993236F711}"/>
                  </a:ext>
                </a:extLst>
              </p:cNvPr>
              <p:cNvCxnSpPr/>
              <p:nvPr/>
            </p:nvCxnSpPr>
            <p:spPr>
              <a:xfrm flipV="1">
                <a:off x="4275760" y="4153330"/>
                <a:ext cx="403263" cy="468323"/>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0500" name="Picture 72">
              <a:extLst>
                <a:ext uri="{FF2B5EF4-FFF2-40B4-BE49-F238E27FC236}">
                  <a16:creationId xmlns:a16="http://schemas.microsoft.com/office/drawing/2014/main" id="{2F3C77CA-5BF0-8764-7392-CA128919F05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56839" y="3879256"/>
              <a:ext cx="303365" cy="30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40E89171-DF20-CBAC-0A0E-06CB3C01FFC4}"/>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Supported File Format</a:t>
            </a:r>
            <a:endParaRPr lang="en-US" altLang="en-US"/>
          </a:p>
        </p:txBody>
      </p:sp>
      <p:pic>
        <p:nvPicPr>
          <p:cNvPr id="76803" name="Content Placeholder 4">
            <a:extLst>
              <a:ext uri="{FF2B5EF4-FFF2-40B4-BE49-F238E27FC236}">
                <a16:creationId xmlns:a16="http://schemas.microsoft.com/office/drawing/2014/main" id="{C5CB2BA1-540C-8D91-6728-10C0121E07D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09625" y="1369219"/>
            <a:ext cx="7524750" cy="3263504"/>
          </a:xfrm>
        </p:spPr>
      </p:pic>
      <p:sp>
        <p:nvSpPr>
          <p:cNvPr id="4" name="Slide Number Placeholder 3">
            <a:extLst>
              <a:ext uri="{FF2B5EF4-FFF2-40B4-BE49-F238E27FC236}">
                <a16:creationId xmlns:a16="http://schemas.microsoft.com/office/drawing/2014/main" id="{7432C870-951E-BCE1-20A8-003108F030C6}"/>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120</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AD4F40FE-6C5F-E8EF-7D7E-FD196C756BA3}"/>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Supported File Format</a:t>
            </a:r>
          </a:p>
        </p:txBody>
      </p:sp>
      <p:pic>
        <p:nvPicPr>
          <p:cNvPr id="77827" name="Content Placeholder 4">
            <a:extLst>
              <a:ext uri="{FF2B5EF4-FFF2-40B4-BE49-F238E27FC236}">
                <a16:creationId xmlns:a16="http://schemas.microsoft.com/office/drawing/2014/main" id="{B24A3803-BA1C-4A6C-56A2-9B19C8005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4752975" y="975122"/>
            <a:ext cx="4219575" cy="1700213"/>
          </a:xfrm>
        </p:spPr>
      </p:pic>
      <p:sp>
        <p:nvSpPr>
          <p:cNvPr id="4" name="Slide Number Placeholder 3">
            <a:extLst>
              <a:ext uri="{FF2B5EF4-FFF2-40B4-BE49-F238E27FC236}">
                <a16:creationId xmlns:a16="http://schemas.microsoft.com/office/drawing/2014/main" id="{FC6839E1-7161-AB6B-4DDD-4ED5F7627A9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121</a:t>
            </a:fld>
            <a:endParaRPr lang="en-US" altLang="en-US">
              <a:solidFill>
                <a:srgbClr val="898989"/>
              </a:solidFill>
            </a:endParaRPr>
          </a:p>
        </p:txBody>
      </p:sp>
      <p:pic>
        <p:nvPicPr>
          <p:cNvPr id="77829" name="Picture 5">
            <a:extLst>
              <a:ext uri="{FF2B5EF4-FFF2-40B4-BE49-F238E27FC236}">
                <a16:creationId xmlns:a16="http://schemas.microsoft.com/office/drawing/2014/main" id="{12154336-FD6C-9EFB-C31F-48E1105C31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035" y="975123"/>
            <a:ext cx="4477940" cy="3792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6">
            <a:extLst>
              <a:ext uri="{FF2B5EF4-FFF2-40B4-BE49-F238E27FC236}">
                <a16:creationId xmlns:a16="http://schemas.microsoft.com/office/drawing/2014/main" id="{4C32842A-53A9-6002-D4CA-57A158861E8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7966" y="2675335"/>
            <a:ext cx="4294584" cy="209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EE97F40-A692-3026-C98D-B3C5205D1828}"/>
              </a:ext>
            </a:extLst>
          </p:cNvPr>
          <p:cNvSpPr/>
          <p:nvPr/>
        </p:nvSpPr>
        <p:spPr>
          <a:xfrm>
            <a:off x="0" y="4825604"/>
            <a:ext cx="6540104" cy="276999"/>
          </a:xfrm>
          <a:prstGeom prst="rect">
            <a:avLst/>
          </a:prstGeom>
        </p:spPr>
        <p:txBody>
          <a:bodyPr>
            <a:spAutoFit/>
          </a:bodyPr>
          <a:lstStyle/>
          <a:p>
            <a:pPr>
              <a:defRPr/>
            </a:pPr>
            <a:r>
              <a:rPr lang="en-US" sz="1200" dirty="0">
                <a:solidFill>
                  <a:schemeClr val="tx2">
                    <a:lumMod val="40000"/>
                    <a:lumOff val="60000"/>
                  </a:schemeClr>
                </a:solidFill>
              </a:rPr>
              <a:t>https://docs.microsoft.com/en-us/azure/data-factory/supported-file-formats-and-compression-codecs</a:t>
            </a: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B52DC4D-B380-CFE1-B48E-0708F0B3A451}"/>
              </a:ext>
            </a:extLst>
          </p:cNvPr>
          <p:cNvSpPr>
            <a:spLocks noGrp="1"/>
          </p:cNvSpPr>
          <p:nvPr>
            <p:ph idx="1"/>
          </p:nvPr>
        </p:nvSpPr>
        <p:spPr>
          <a:xfrm>
            <a:off x="449109" y="842391"/>
            <a:ext cx="5959783" cy="2631490"/>
          </a:xfrm>
        </p:spPr>
        <p:txBody>
          <a:bodyPr/>
          <a:lstStyle/>
          <a:p>
            <a:pPr>
              <a:defRPr/>
            </a:pPr>
            <a:endParaRPr lang="en-US" dirty="0"/>
          </a:p>
          <a:p>
            <a:pPr>
              <a:defRPr/>
            </a:pPr>
            <a:endParaRPr lang="en-US" dirty="0"/>
          </a:p>
          <a:p>
            <a:pPr>
              <a:defRPr/>
            </a:pPr>
            <a:endParaRPr lang="en-US" dirty="0"/>
          </a:p>
          <a:p>
            <a:pPr>
              <a:defRPr/>
            </a:pPr>
            <a:endParaRPr lang="en-US" dirty="0"/>
          </a:p>
          <a:p>
            <a:pPr algn="ctr">
              <a:defRPr/>
            </a:pPr>
            <a:r>
              <a:rPr lang="en-US" sz="4500" dirty="0">
                <a:latin typeface="Freestyle Script" panose="030804020302050B0404" pitchFamily="66" charset="0"/>
              </a:rPr>
              <a:t>Q&amp;A ?</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3" name="Slide Number Placeholder 2">
            <a:extLst>
              <a:ext uri="{FF2B5EF4-FFF2-40B4-BE49-F238E27FC236}">
                <a16:creationId xmlns:a16="http://schemas.microsoft.com/office/drawing/2014/main" id="{82347A09-1C50-82C8-BACF-50E6081F018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FF34D5F8-E886-BC40-8208-E54E1EC2BBB2}" type="slidenum">
              <a:rPr lang="en-US" altLang="en-US" smtClean="0"/>
              <a:pPr/>
              <a:t>122</a:t>
            </a:fld>
            <a:endParaRPr lang="en-US" altLang="en-US">
              <a:solidFill>
                <a:srgbClr val="898989"/>
              </a:solidFill>
            </a:endParaRPr>
          </a:p>
        </p:txBody>
      </p:sp>
      <p:pic>
        <p:nvPicPr>
          <p:cNvPr id="79876" name="Google Shape;409;p51" descr="thank you ಗೆ ಚಿತ್ರದ ಫಲಿತಾಂಶ">
            <a:extLst>
              <a:ext uri="{FF2B5EF4-FFF2-40B4-BE49-F238E27FC236}">
                <a16:creationId xmlns:a16="http://schemas.microsoft.com/office/drawing/2014/main" id="{E4E1E8A3-4F90-67E9-EAD2-CE58C533F95B}"/>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49" y="2432973"/>
            <a:ext cx="2528888" cy="155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Google Shape;410;p51" descr="flower bouquet ಗೆ ಚಿತ್ರದ ಫಲಿತಾಂಶ">
            <a:extLst>
              <a:ext uri="{FF2B5EF4-FFF2-40B4-BE49-F238E27FC236}">
                <a16:creationId xmlns:a16="http://schemas.microsoft.com/office/drawing/2014/main" id="{77C5491C-24EB-F72D-36DC-5CA56F04AE3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847" y="2797969"/>
            <a:ext cx="1204913"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B91699A-E803-645D-0B40-5E85A0AF4F76}"/>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877B0D03-2DA3-D85C-59E1-72F5DE06C610}"/>
              </a:ext>
            </a:extLst>
          </p:cNvPr>
          <p:cNvSpPr>
            <a:spLocks noGrp="1"/>
          </p:cNvSpPr>
          <p:nvPr>
            <p:ph type="title"/>
          </p:nvPr>
        </p:nvSpPr>
        <p:spPr/>
        <p:txBody>
          <a:bodyPr/>
          <a:lstStyle/>
          <a:p>
            <a:pPr algn="ctr"/>
            <a:r>
              <a:rPr lang="en-US" altLang="en-US" b="1">
                <a:solidFill>
                  <a:srgbClr val="00B050"/>
                </a:solidFill>
              </a:rPr>
              <a:t>Demo</a:t>
            </a:r>
          </a:p>
        </p:txBody>
      </p:sp>
      <p:sp>
        <p:nvSpPr>
          <p:cNvPr id="3" name="Content Placeholder 2">
            <a:extLst>
              <a:ext uri="{FF2B5EF4-FFF2-40B4-BE49-F238E27FC236}">
                <a16:creationId xmlns:a16="http://schemas.microsoft.com/office/drawing/2014/main" id="{7433CCCE-8202-1941-986E-AE73D58557F6}"/>
              </a:ext>
            </a:extLst>
          </p:cNvPr>
          <p:cNvSpPr>
            <a:spLocks noGrp="1"/>
          </p:cNvSpPr>
          <p:nvPr>
            <p:ph sz="quarter" idx="10"/>
          </p:nvPr>
        </p:nvSpPr>
        <p:spPr>
          <a:xfrm>
            <a:off x="284560" y="1040606"/>
            <a:ext cx="8643938" cy="3654847"/>
          </a:xfrm>
        </p:spPr>
        <p:txBody>
          <a:bodyPr/>
          <a:lstStyle/>
          <a:p>
            <a:pPr>
              <a:defRPr/>
            </a:pPr>
            <a:r>
              <a:rPr lang="en-US" sz="1800" dirty="0"/>
              <a:t>Create Data Factory</a:t>
            </a:r>
          </a:p>
          <a:p>
            <a:pPr lvl="1">
              <a:buFont typeface="Wingdings" panose="05000000000000000000" pitchFamily="2" charset="2"/>
              <a:buChar char="v"/>
              <a:defRPr/>
            </a:pPr>
            <a:r>
              <a:rPr lang="en-US" sz="1500" i="1" dirty="0">
                <a:hlinkClick r:id="rId2"/>
              </a:rPr>
              <a:t>https://docs.microsoft.com/en-gb/azure/data-factory/quickstart-create-data-factory-portal</a:t>
            </a:r>
            <a:endParaRPr lang="en-US" sz="1500" i="1" dirty="0"/>
          </a:p>
          <a:p>
            <a:pPr marL="342900" lvl="1">
              <a:defRPr/>
            </a:pPr>
            <a:endParaRPr lang="en-US" sz="1500" i="1" dirty="0"/>
          </a:p>
          <a:p>
            <a:pPr>
              <a:defRPr/>
            </a:pPr>
            <a:r>
              <a:rPr lang="en-IN" sz="1800" dirty="0">
                <a:solidFill>
                  <a:srgbClr val="171717"/>
                </a:solidFill>
                <a:latin typeface="Segoe UI" panose="020B0502040204020203" pitchFamily="34" charset="0"/>
              </a:rPr>
              <a:t>Copy data from Azure Blob storage to a SQL Database by using the Copy Data tool</a:t>
            </a:r>
          </a:p>
          <a:p>
            <a:pPr lvl="1">
              <a:buFont typeface="Wingdings" panose="05000000000000000000" pitchFamily="2" charset="2"/>
              <a:buChar char="v"/>
              <a:defRPr/>
            </a:pPr>
            <a:r>
              <a:rPr lang="en-US" sz="1500" dirty="0">
                <a:hlinkClick r:id="rId3"/>
              </a:rPr>
              <a:t>https://docs.microsoft.com/en-gb/azure/data-factory/tutorial-copy-data-tool</a:t>
            </a:r>
            <a:endParaRPr lang="en-US" sz="1500" dirty="0"/>
          </a:p>
          <a:p>
            <a:pPr marL="342900" lvl="1">
              <a:defRPr/>
            </a:pPr>
            <a:endParaRPr lang="en-US" sz="1500" dirty="0"/>
          </a:p>
          <a:p>
            <a:pPr>
              <a:defRPr/>
            </a:pPr>
            <a:r>
              <a:rPr lang="en-US" sz="1800" dirty="0"/>
              <a:t>Transform data using mapping data flows</a:t>
            </a:r>
          </a:p>
          <a:p>
            <a:pPr lvl="1">
              <a:buFont typeface="Wingdings" panose="05000000000000000000" pitchFamily="2" charset="2"/>
              <a:buChar char="v"/>
              <a:defRPr/>
            </a:pPr>
            <a:r>
              <a:rPr lang="en-US" sz="1500" dirty="0">
                <a:hlinkClick r:id="rId4"/>
              </a:rPr>
              <a:t>https://docs.microsoft.com/en-us/azure/data-factory/tutorial-data-flow</a:t>
            </a:r>
            <a:endParaRPr lang="en-US" sz="1500" dirty="0"/>
          </a:p>
          <a:p>
            <a:pPr lvl="1">
              <a:defRPr/>
            </a:pPr>
            <a:endParaRPr lang="en-US" sz="1500" dirty="0"/>
          </a:p>
          <a:p>
            <a:pPr marL="0" lvl="1">
              <a:spcBef>
                <a:spcPts val="1050"/>
              </a:spcBef>
              <a:defRPr/>
            </a:pPr>
            <a:r>
              <a:rPr lang="en-US" dirty="0">
                <a:latin typeface="Arial"/>
                <a:cs typeface="Arial"/>
              </a:rPr>
              <a:t>Types of pipeline activities</a:t>
            </a:r>
            <a:endParaRPr lang="en-US" sz="1500" dirty="0"/>
          </a:p>
          <a:p>
            <a:pPr lvl="1">
              <a:buFont typeface="Wingdings" panose="05000000000000000000" pitchFamily="2" charset="2"/>
              <a:buChar char="v"/>
              <a:defRPr/>
            </a:pPr>
            <a:r>
              <a:rPr lang="en-US" sz="1500" dirty="0">
                <a:hlinkClick r:id="rId5"/>
              </a:rPr>
              <a:t>https://docs.microsoft.com/en-us/azure/data-factory/v1/data-factory-create-pipelines</a:t>
            </a:r>
            <a:br>
              <a:rPr lang="en-US" sz="1500" dirty="0"/>
            </a:br>
            <a:endParaRPr lang="en-US" sz="1500" dirty="0"/>
          </a:p>
          <a:p>
            <a:pPr lvl="1">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5DD1D3BD-EBA7-8A3C-EDE5-76346517721B}"/>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Activities &amp; Pipeline</a:t>
            </a:r>
          </a:p>
        </p:txBody>
      </p:sp>
      <p:pic>
        <p:nvPicPr>
          <p:cNvPr id="23555" name="Content Placeholder 6">
            <a:extLst>
              <a:ext uri="{FF2B5EF4-FFF2-40B4-BE49-F238E27FC236}">
                <a16:creationId xmlns:a16="http://schemas.microsoft.com/office/drawing/2014/main" id="{0BBEBFED-D20B-074B-4BF2-5E8C8AC1DF5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7397" y="1393031"/>
            <a:ext cx="8639175" cy="3249216"/>
          </a:xfrm>
        </p:spPr>
      </p:pic>
      <p:sp>
        <p:nvSpPr>
          <p:cNvPr id="5" name="Slide Number Placeholder 4">
            <a:extLst>
              <a:ext uri="{FF2B5EF4-FFF2-40B4-BE49-F238E27FC236}">
                <a16:creationId xmlns:a16="http://schemas.microsoft.com/office/drawing/2014/main" id="{C477908B-9963-63EA-67F3-1878BEB71DBD}"/>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14</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D1F40BF4-9486-2E17-4593-AD24C764266D}"/>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Linked Service</a:t>
            </a:r>
          </a:p>
        </p:txBody>
      </p:sp>
      <p:pic>
        <p:nvPicPr>
          <p:cNvPr id="24579" name="Content Placeholder 4">
            <a:extLst>
              <a:ext uri="{FF2B5EF4-FFF2-40B4-BE49-F238E27FC236}">
                <a16:creationId xmlns:a16="http://schemas.microsoft.com/office/drawing/2014/main" id="{386DDE36-AFE6-A13E-1762-7315932C36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98860" y="1503760"/>
            <a:ext cx="8445103" cy="3419475"/>
          </a:xfrm>
        </p:spPr>
      </p:pic>
      <p:sp>
        <p:nvSpPr>
          <p:cNvPr id="4" name="Slide Number Placeholder 3">
            <a:extLst>
              <a:ext uri="{FF2B5EF4-FFF2-40B4-BE49-F238E27FC236}">
                <a16:creationId xmlns:a16="http://schemas.microsoft.com/office/drawing/2014/main" id="{CF4E5A95-0B42-440D-9662-8AFB497D1AF1}"/>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15</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5C6F-8D44-D388-F516-EB484023305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963C0E94-CE0C-075E-BA97-A1762AF245BE}"/>
              </a:ext>
            </a:extLst>
          </p:cNvPr>
          <p:cNvPicPr>
            <a:picLocks noChangeAspect="1"/>
          </p:cNvPicPr>
          <p:nvPr/>
        </p:nvPicPr>
        <p:blipFill>
          <a:blip r:embed="rId2"/>
          <a:stretch>
            <a:fillRect/>
          </a:stretch>
        </p:blipFill>
        <p:spPr>
          <a:xfrm>
            <a:off x="533400" y="1123188"/>
            <a:ext cx="8011788" cy="3521076"/>
          </a:xfrm>
          <a:prstGeom prst="rect">
            <a:avLst/>
          </a:prstGeom>
        </p:spPr>
      </p:pic>
      <p:sp>
        <p:nvSpPr>
          <p:cNvPr id="3" name="Text Placeholder 2">
            <a:extLst>
              <a:ext uri="{FF2B5EF4-FFF2-40B4-BE49-F238E27FC236}">
                <a16:creationId xmlns:a16="http://schemas.microsoft.com/office/drawing/2014/main" id="{0F145F8B-1662-C669-7F07-2E179D7438F4}"/>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6086A198-E8F7-5101-A694-71C9A7844A79}"/>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04200DB4-5C5B-17D7-66A4-E5CB0E925201}"/>
              </a:ext>
            </a:extLst>
          </p:cNvPr>
          <p:cNvSpPr>
            <a:spLocks noGrp="1"/>
          </p:cNvSpPr>
          <p:nvPr>
            <p:ph type="sldNum" sz="quarter" idx="7"/>
          </p:nvPr>
        </p:nvSpPr>
        <p:spPr/>
        <p:txBody>
          <a:bodyPr/>
          <a:lstStyle/>
          <a:p>
            <a:pPr marL="38100">
              <a:lnSpc>
                <a:spcPts val="1425"/>
              </a:lnSpc>
            </a:pPr>
            <a:fld id="{81D60167-4931-47E6-BA6A-407CBD079E47}" type="slidenum">
              <a:rPr lang="en-IN" smtClean="0"/>
              <a:t>16</a:t>
            </a:fld>
            <a:endParaRPr lang="en-IN" dirty="0"/>
          </a:p>
        </p:txBody>
      </p:sp>
      <p:sp>
        <p:nvSpPr>
          <p:cNvPr id="7" name="Title 1">
            <a:extLst>
              <a:ext uri="{FF2B5EF4-FFF2-40B4-BE49-F238E27FC236}">
                <a16:creationId xmlns:a16="http://schemas.microsoft.com/office/drawing/2014/main" id="{C1A250AF-43A2-1FA5-A5EA-E16A54FFEDAB}"/>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402211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DC0F1-79D1-9DAD-9983-F00A0DA19A9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551B34BE-0B9E-A9E5-F080-4936E05211CC}"/>
              </a:ext>
            </a:extLst>
          </p:cNvPr>
          <p:cNvPicPr>
            <a:picLocks noChangeAspect="1"/>
          </p:cNvPicPr>
          <p:nvPr/>
        </p:nvPicPr>
        <p:blipFill>
          <a:blip r:embed="rId2"/>
          <a:stretch>
            <a:fillRect/>
          </a:stretch>
        </p:blipFill>
        <p:spPr>
          <a:xfrm>
            <a:off x="598810" y="1123188"/>
            <a:ext cx="7946377" cy="3521075"/>
          </a:xfrm>
          <a:prstGeom prst="rect">
            <a:avLst/>
          </a:prstGeom>
        </p:spPr>
      </p:pic>
      <p:sp>
        <p:nvSpPr>
          <p:cNvPr id="3" name="Text Placeholder 2">
            <a:extLst>
              <a:ext uri="{FF2B5EF4-FFF2-40B4-BE49-F238E27FC236}">
                <a16:creationId xmlns:a16="http://schemas.microsoft.com/office/drawing/2014/main" id="{822A38D2-B2EE-376D-2313-4260C459C48D}"/>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FB7C03CD-679B-C9C1-EA93-DC6C47569B79}"/>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6118C7DE-7D80-9FB8-67C8-67645F553DDD}"/>
              </a:ext>
            </a:extLst>
          </p:cNvPr>
          <p:cNvSpPr>
            <a:spLocks noGrp="1"/>
          </p:cNvSpPr>
          <p:nvPr>
            <p:ph type="sldNum" sz="quarter" idx="7"/>
          </p:nvPr>
        </p:nvSpPr>
        <p:spPr/>
        <p:txBody>
          <a:bodyPr/>
          <a:lstStyle/>
          <a:p>
            <a:pPr marL="38100">
              <a:lnSpc>
                <a:spcPts val="1425"/>
              </a:lnSpc>
            </a:pPr>
            <a:fld id="{81D60167-4931-47E6-BA6A-407CBD079E47}" type="slidenum">
              <a:rPr lang="en-IN" smtClean="0"/>
              <a:t>17</a:t>
            </a:fld>
            <a:endParaRPr lang="en-IN" dirty="0"/>
          </a:p>
        </p:txBody>
      </p:sp>
      <p:sp>
        <p:nvSpPr>
          <p:cNvPr id="7" name="Title 1">
            <a:extLst>
              <a:ext uri="{FF2B5EF4-FFF2-40B4-BE49-F238E27FC236}">
                <a16:creationId xmlns:a16="http://schemas.microsoft.com/office/drawing/2014/main" id="{7565E384-216F-501D-B79D-E94169FC8982}"/>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4212238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02BA-9A3D-D459-ACBA-5B9EE223C525}"/>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6C3D41B-18D6-7E5E-126C-EA85705D4E9A}"/>
              </a:ext>
            </a:extLst>
          </p:cNvPr>
          <p:cNvPicPr>
            <a:picLocks noChangeAspect="1"/>
          </p:cNvPicPr>
          <p:nvPr/>
        </p:nvPicPr>
        <p:blipFill>
          <a:blip r:embed="rId2"/>
          <a:stretch>
            <a:fillRect/>
          </a:stretch>
        </p:blipFill>
        <p:spPr>
          <a:xfrm>
            <a:off x="598811" y="1123188"/>
            <a:ext cx="7946378" cy="3584308"/>
          </a:xfrm>
          <a:prstGeom prst="rect">
            <a:avLst/>
          </a:prstGeom>
        </p:spPr>
      </p:pic>
      <p:sp>
        <p:nvSpPr>
          <p:cNvPr id="3" name="Text Placeholder 2">
            <a:extLst>
              <a:ext uri="{FF2B5EF4-FFF2-40B4-BE49-F238E27FC236}">
                <a16:creationId xmlns:a16="http://schemas.microsoft.com/office/drawing/2014/main" id="{EBAA1DBE-5366-5192-FC5D-ABC4F8A3E119}"/>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05D34681-EBEC-9E9E-5A2C-A73CC9CEA96E}"/>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CD59C18D-A55C-7119-52A9-4FD82E04C22D}"/>
              </a:ext>
            </a:extLst>
          </p:cNvPr>
          <p:cNvSpPr>
            <a:spLocks noGrp="1"/>
          </p:cNvSpPr>
          <p:nvPr>
            <p:ph type="sldNum" sz="quarter" idx="7"/>
          </p:nvPr>
        </p:nvSpPr>
        <p:spPr/>
        <p:txBody>
          <a:bodyPr/>
          <a:lstStyle/>
          <a:p>
            <a:pPr marL="38100">
              <a:lnSpc>
                <a:spcPts val="1425"/>
              </a:lnSpc>
            </a:pPr>
            <a:fld id="{81D60167-4931-47E6-BA6A-407CBD079E47}" type="slidenum">
              <a:rPr lang="en-IN" smtClean="0"/>
              <a:t>18</a:t>
            </a:fld>
            <a:endParaRPr lang="en-IN" dirty="0"/>
          </a:p>
        </p:txBody>
      </p:sp>
      <p:sp>
        <p:nvSpPr>
          <p:cNvPr id="7" name="Title 1">
            <a:extLst>
              <a:ext uri="{FF2B5EF4-FFF2-40B4-BE49-F238E27FC236}">
                <a16:creationId xmlns:a16="http://schemas.microsoft.com/office/drawing/2014/main" id="{92D848E5-FEEA-9893-845F-9BC010380305}"/>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2131741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2624-9FB9-7726-DEF8-3BD886551AE3}"/>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B567FD50-A783-5C57-A795-13C742C826F7}"/>
              </a:ext>
            </a:extLst>
          </p:cNvPr>
          <p:cNvPicPr>
            <a:picLocks noChangeAspect="1"/>
          </p:cNvPicPr>
          <p:nvPr/>
        </p:nvPicPr>
        <p:blipFill>
          <a:blip r:embed="rId2"/>
          <a:stretch>
            <a:fillRect/>
          </a:stretch>
        </p:blipFill>
        <p:spPr>
          <a:xfrm>
            <a:off x="598810" y="1123187"/>
            <a:ext cx="7946377" cy="3521075"/>
          </a:xfrm>
          <a:prstGeom prst="rect">
            <a:avLst/>
          </a:prstGeom>
        </p:spPr>
      </p:pic>
      <p:sp>
        <p:nvSpPr>
          <p:cNvPr id="3" name="Text Placeholder 2">
            <a:extLst>
              <a:ext uri="{FF2B5EF4-FFF2-40B4-BE49-F238E27FC236}">
                <a16:creationId xmlns:a16="http://schemas.microsoft.com/office/drawing/2014/main" id="{EA6588D0-0D46-0264-D9C8-A25A4090FD01}"/>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DF8D61A2-9C6B-9CF8-71A3-B59B9EDD7380}"/>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099B823A-EE4B-5AD6-1F90-A9636F677AD3}"/>
              </a:ext>
            </a:extLst>
          </p:cNvPr>
          <p:cNvSpPr>
            <a:spLocks noGrp="1"/>
          </p:cNvSpPr>
          <p:nvPr>
            <p:ph type="sldNum" sz="quarter" idx="7"/>
          </p:nvPr>
        </p:nvSpPr>
        <p:spPr/>
        <p:txBody>
          <a:bodyPr/>
          <a:lstStyle/>
          <a:p>
            <a:pPr marL="38100">
              <a:lnSpc>
                <a:spcPts val="1425"/>
              </a:lnSpc>
            </a:pPr>
            <a:fld id="{81D60167-4931-47E6-BA6A-407CBD079E47}" type="slidenum">
              <a:rPr lang="en-IN" smtClean="0"/>
              <a:t>19</a:t>
            </a:fld>
            <a:endParaRPr lang="en-IN" dirty="0"/>
          </a:p>
        </p:txBody>
      </p:sp>
      <p:sp>
        <p:nvSpPr>
          <p:cNvPr id="7" name="Title 1">
            <a:extLst>
              <a:ext uri="{FF2B5EF4-FFF2-40B4-BE49-F238E27FC236}">
                <a16:creationId xmlns:a16="http://schemas.microsoft.com/office/drawing/2014/main" id="{DEEE8258-0A0A-37C6-FDE9-8541D2711DE1}"/>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998042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E3C1D72-0243-4357-EF9C-1D0DEA12922D}"/>
              </a:ext>
            </a:extLst>
          </p:cNvPr>
          <p:cNvSpPr>
            <a:spLocks noGrp="1"/>
          </p:cNvSpPr>
          <p:nvPr>
            <p:ph type="title"/>
          </p:nvPr>
        </p:nvSpPr>
        <p:spPr>
          <a:xfrm>
            <a:off x="385150" y="283970"/>
            <a:ext cx="8373699" cy="430887"/>
          </a:xfrm>
        </p:spPr>
        <p:txBody>
          <a:bodyPr/>
          <a:lstStyle/>
          <a:p>
            <a:endParaRPr lang="en-US" altLang="en-US"/>
          </a:p>
        </p:txBody>
      </p:sp>
      <p:pic>
        <p:nvPicPr>
          <p:cNvPr id="9219" name="Content Placeholder 5">
            <a:extLst>
              <a:ext uri="{FF2B5EF4-FFF2-40B4-BE49-F238E27FC236}">
                <a16:creationId xmlns:a16="http://schemas.microsoft.com/office/drawing/2014/main" id="{89069537-4CCB-4BB7-DA31-AB2BF1967A1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273844"/>
            <a:ext cx="7467600" cy="2093119"/>
          </a:xfrm>
        </p:spPr>
      </p:pic>
      <p:sp>
        <p:nvSpPr>
          <p:cNvPr id="5" name="Slide Number Placeholder 4">
            <a:extLst>
              <a:ext uri="{FF2B5EF4-FFF2-40B4-BE49-F238E27FC236}">
                <a16:creationId xmlns:a16="http://schemas.microsoft.com/office/drawing/2014/main" id="{E60B16FB-4961-B73A-05CA-28DC1F255E7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2</a:t>
            </a:fld>
            <a:endParaRPr lang="en-US" altLang="en-US">
              <a:solidFill>
                <a:srgbClr val="898989"/>
              </a:solidFill>
            </a:endParaRPr>
          </a:p>
        </p:txBody>
      </p:sp>
      <p:pic>
        <p:nvPicPr>
          <p:cNvPr id="9221" name="Picture 6">
            <a:extLst>
              <a:ext uri="{FF2B5EF4-FFF2-40B4-BE49-F238E27FC236}">
                <a16:creationId xmlns:a16="http://schemas.microsoft.com/office/drawing/2014/main" id="{4A31F316-3F93-5CA3-50D9-6BFDF147D4D9}"/>
              </a:ext>
            </a:extLst>
          </p:cNvPr>
          <p:cNvPicPr>
            <a:picLocks noChangeAspect="1"/>
          </p:cNvPicPr>
          <p:nvPr/>
        </p:nvPicPr>
        <p:blipFill>
          <a:blip r:embed="rId3">
            <a:extLst>
              <a:ext uri="{28A0092B-C50C-407E-A947-70E740481C1C}">
                <a14:useLocalDpi xmlns:a14="http://schemas.microsoft.com/office/drawing/2010/main" val="0"/>
              </a:ext>
            </a:extLst>
          </a:blip>
          <a:srcRect l="-130" t="11505" r="130" b="8936"/>
          <a:stretch>
            <a:fillRect/>
          </a:stretch>
        </p:blipFill>
        <p:spPr bwMode="auto">
          <a:xfrm>
            <a:off x="304800" y="2366963"/>
            <a:ext cx="7467600" cy="24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8BFD-A534-64A0-DE49-DD3922CC78D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63D556E-E49D-101D-B363-DAD97592EEA4}"/>
              </a:ext>
            </a:extLst>
          </p:cNvPr>
          <p:cNvPicPr>
            <a:picLocks noChangeAspect="1"/>
          </p:cNvPicPr>
          <p:nvPr/>
        </p:nvPicPr>
        <p:blipFill>
          <a:blip r:embed="rId2"/>
          <a:stretch>
            <a:fillRect/>
          </a:stretch>
        </p:blipFill>
        <p:spPr>
          <a:xfrm>
            <a:off x="598811" y="1123188"/>
            <a:ext cx="7946378" cy="3521075"/>
          </a:xfrm>
          <a:prstGeom prst="rect">
            <a:avLst/>
          </a:prstGeom>
        </p:spPr>
      </p:pic>
      <p:sp>
        <p:nvSpPr>
          <p:cNvPr id="3" name="Text Placeholder 2">
            <a:extLst>
              <a:ext uri="{FF2B5EF4-FFF2-40B4-BE49-F238E27FC236}">
                <a16:creationId xmlns:a16="http://schemas.microsoft.com/office/drawing/2014/main" id="{B37414E1-71E2-13EA-5EE0-FAD08AF01E9D}"/>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23033457-D8BA-B0B8-68FA-D6748C8B9F15}"/>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4B42EED0-7A4A-D1C3-5383-B22A4884F340}"/>
              </a:ext>
            </a:extLst>
          </p:cNvPr>
          <p:cNvSpPr>
            <a:spLocks noGrp="1"/>
          </p:cNvSpPr>
          <p:nvPr>
            <p:ph type="sldNum" sz="quarter" idx="7"/>
          </p:nvPr>
        </p:nvSpPr>
        <p:spPr/>
        <p:txBody>
          <a:bodyPr/>
          <a:lstStyle/>
          <a:p>
            <a:pPr marL="38100">
              <a:lnSpc>
                <a:spcPts val="1425"/>
              </a:lnSpc>
            </a:pPr>
            <a:fld id="{81D60167-4931-47E6-BA6A-407CBD079E47}" type="slidenum">
              <a:rPr lang="en-IN" smtClean="0"/>
              <a:t>20</a:t>
            </a:fld>
            <a:endParaRPr lang="en-IN" dirty="0"/>
          </a:p>
        </p:txBody>
      </p:sp>
      <p:sp>
        <p:nvSpPr>
          <p:cNvPr id="7" name="Title 1">
            <a:extLst>
              <a:ext uri="{FF2B5EF4-FFF2-40B4-BE49-F238E27FC236}">
                <a16:creationId xmlns:a16="http://schemas.microsoft.com/office/drawing/2014/main" id="{869ACB81-438A-1331-44AF-945740F647F5}"/>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014788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96A3-4E26-D072-BA92-3BA57E5AF9B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8E2B6A1-09CB-A4FD-77C4-D4ED4E58C8C6}"/>
              </a:ext>
            </a:extLst>
          </p:cNvPr>
          <p:cNvPicPr>
            <a:picLocks noChangeAspect="1"/>
          </p:cNvPicPr>
          <p:nvPr/>
        </p:nvPicPr>
        <p:blipFill>
          <a:blip r:embed="rId2"/>
          <a:stretch>
            <a:fillRect/>
          </a:stretch>
        </p:blipFill>
        <p:spPr>
          <a:xfrm>
            <a:off x="598810" y="1123188"/>
            <a:ext cx="7958501" cy="3521075"/>
          </a:xfrm>
          <a:prstGeom prst="rect">
            <a:avLst/>
          </a:prstGeom>
        </p:spPr>
      </p:pic>
      <p:sp>
        <p:nvSpPr>
          <p:cNvPr id="3" name="Text Placeholder 2">
            <a:extLst>
              <a:ext uri="{FF2B5EF4-FFF2-40B4-BE49-F238E27FC236}">
                <a16:creationId xmlns:a16="http://schemas.microsoft.com/office/drawing/2014/main" id="{04312422-FC2B-8E2B-5CAC-B963429EB165}"/>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74758304-5D29-CE87-5FF3-40232FFF7CC8}"/>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4E836BE0-D286-5DA8-C242-80628BD096B5}"/>
              </a:ext>
            </a:extLst>
          </p:cNvPr>
          <p:cNvSpPr>
            <a:spLocks noGrp="1"/>
          </p:cNvSpPr>
          <p:nvPr>
            <p:ph type="sldNum" sz="quarter" idx="7"/>
          </p:nvPr>
        </p:nvSpPr>
        <p:spPr/>
        <p:txBody>
          <a:bodyPr/>
          <a:lstStyle/>
          <a:p>
            <a:pPr marL="38100">
              <a:lnSpc>
                <a:spcPts val="1425"/>
              </a:lnSpc>
            </a:pPr>
            <a:fld id="{81D60167-4931-47E6-BA6A-407CBD079E47}" type="slidenum">
              <a:rPr lang="en-IN" smtClean="0"/>
              <a:t>21</a:t>
            </a:fld>
            <a:endParaRPr lang="en-IN" dirty="0"/>
          </a:p>
        </p:txBody>
      </p:sp>
      <p:sp>
        <p:nvSpPr>
          <p:cNvPr id="7" name="Title 1">
            <a:extLst>
              <a:ext uri="{FF2B5EF4-FFF2-40B4-BE49-F238E27FC236}">
                <a16:creationId xmlns:a16="http://schemas.microsoft.com/office/drawing/2014/main" id="{0350E90B-5855-8A03-8130-92438FF79126}"/>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4071793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8827-CE75-1131-C5AF-1E8B823EFA1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38E5AC-22EE-B19E-2BF7-BBF83F9625F7}"/>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D84F7686-5591-6BAC-CAD0-AB2151035672}"/>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528B1BBA-CE54-8B1F-6FCB-89E98E870F29}"/>
              </a:ext>
            </a:extLst>
          </p:cNvPr>
          <p:cNvSpPr>
            <a:spLocks noGrp="1"/>
          </p:cNvSpPr>
          <p:nvPr>
            <p:ph type="sldNum" sz="quarter" idx="7"/>
          </p:nvPr>
        </p:nvSpPr>
        <p:spPr/>
        <p:txBody>
          <a:bodyPr/>
          <a:lstStyle/>
          <a:p>
            <a:pPr marL="38100">
              <a:lnSpc>
                <a:spcPts val="1425"/>
              </a:lnSpc>
            </a:pPr>
            <a:fld id="{81D60167-4931-47E6-BA6A-407CBD079E47}" type="slidenum">
              <a:rPr lang="en-IN" smtClean="0"/>
              <a:t>22</a:t>
            </a:fld>
            <a:endParaRPr lang="en-IN" dirty="0"/>
          </a:p>
        </p:txBody>
      </p:sp>
      <p:pic>
        <p:nvPicPr>
          <p:cNvPr id="6" name="Picture 5">
            <a:extLst>
              <a:ext uri="{FF2B5EF4-FFF2-40B4-BE49-F238E27FC236}">
                <a16:creationId xmlns:a16="http://schemas.microsoft.com/office/drawing/2014/main" id="{F8AF36D4-6EE8-215A-5E6C-B95C73DA3D7E}"/>
              </a:ext>
            </a:extLst>
          </p:cNvPr>
          <p:cNvPicPr>
            <a:picLocks noChangeAspect="1"/>
          </p:cNvPicPr>
          <p:nvPr/>
        </p:nvPicPr>
        <p:blipFill>
          <a:blip r:embed="rId2"/>
          <a:stretch>
            <a:fillRect/>
          </a:stretch>
        </p:blipFill>
        <p:spPr>
          <a:xfrm>
            <a:off x="598812" y="1123188"/>
            <a:ext cx="7946376" cy="3521075"/>
          </a:xfrm>
          <a:prstGeom prst="rect">
            <a:avLst/>
          </a:prstGeom>
        </p:spPr>
      </p:pic>
      <p:sp>
        <p:nvSpPr>
          <p:cNvPr id="7" name="Title 1">
            <a:extLst>
              <a:ext uri="{FF2B5EF4-FFF2-40B4-BE49-F238E27FC236}">
                <a16:creationId xmlns:a16="http://schemas.microsoft.com/office/drawing/2014/main" id="{5FBAE390-7A4E-1C57-E94B-89424B5F9BD9}"/>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4273415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F629-5F89-0482-BA2F-48BAAE476283}"/>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2013BC6-C447-715A-8973-469E1D67A0A2}"/>
              </a:ext>
            </a:extLst>
          </p:cNvPr>
          <p:cNvPicPr>
            <a:picLocks noChangeAspect="1"/>
          </p:cNvPicPr>
          <p:nvPr/>
        </p:nvPicPr>
        <p:blipFill>
          <a:blip r:embed="rId2"/>
          <a:stretch>
            <a:fillRect/>
          </a:stretch>
        </p:blipFill>
        <p:spPr>
          <a:xfrm>
            <a:off x="598812" y="1123188"/>
            <a:ext cx="7958500" cy="3521075"/>
          </a:xfrm>
          <a:prstGeom prst="rect">
            <a:avLst/>
          </a:prstGeom>
        </p:spPr>
      </p:pic>
      <p:sp>
        <p:nvSpPr>
          <p:cNvPr id="3" name="Text Placeholder 2">
            <a:extLst>
              <a:ext uri="{FF2B5EF4-FFF2-40B4-BE49-F238E27FC236}">
                <a16:creationId xmlns:a16="http://schemas.microsoft.com/office/drawing/2014/main" id="{DAEB1B31-AA70-7C3D-D97D-4A75B18FA6D5}"/>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29585D73-EE26-0B63-144B-C6D2EC478903}"/>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22ECBDF2-8667-1683-9A47-051F087D997F}"/>
              </a:ext>
            </a:extLst>
          </p:cNvPr>
          <p:cNvSpPr>
            <a:spLocks noGrp="1"/>
          </p:cNvSpPr>
          <p:nvPr>
            <p:ph type="sldNum" sz="quarter" idx="7"/>
          </p:nvPr>
        </p:nvSpPr>
        <p:spPr/>
        <p:txBody>
          <a:bodyPr/>
          <a:lstStyle/>
          <a:p>
            <a:pPr marL="38100">
              <a:lnSpc>
                <a:spcPts val="1425"/>
              </a:lnSpc>
            </a:pPr>
            <a:fld id="{81D60167-4931-47E6-BA6A-407CBD079E47}" type="slidenum">
              <a:rPr lang="en-IN" smtClean="0"/>
              <a:t>23</a:t>
            </a:fld>
            <a:endParaRPr lang="en-IN" dirty="0"/>
          </a:p>
        </p:txBody>
      </p:sp>
      <p:sp>
        <p:nvSpPr>
          <p:cNvPr id="7" name="Title 1">
            <a:extLst>
              <a:ext uri="{FF2B5EF4-FFF2-40B4-BE49-F238E27FC236}">
                <a16:creationId xmlns:a16="http://schemas.microsoft.com/office/drawing/2014/main" id="{0A5843C0-0A25-3A2A-7138-182742C3ED25}"/>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595699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6EDF-DCA7-4248-F592-52CA673B98B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4EE27D6-5742-DE54-8BB2-BE1B7C196D89}"/>
              </a:ext>
            </a:extLst>
          </p:cNvPr>
          <p:cNvPicPr>
            <a:picLocks noChangeAspect="1"/>
          </p:cNvPicPr>
          <p:nvPr/>
        </p:nvPicPr>
        <p:blipFill>
          <a:blip r:embed="rId2"/>
          <a:stretch>
            <a:fillRect/>
          </a:stretch>
        </p:blipFill>
        <p:spPr>
          <a:xfrm>
            <a:off x="598811" y="1123189"/>
            <a:ext cx="7958500" cy="3490874"/>
          </a:xfrm>
          <a:prstGeom prst="rect">
            <a:avLst/>
          </a:prstGeom>
        </p:spPr>
      </p:pic>
      <p:sp>
        <p:nvSpPr>
          <p:cNvPr id="3" name="Text Placeholder 2">
            <a:extLst>
              <a:ext uri="{FF2B5EF4-FFF2-40B4-BE49-F238E27FC236}">
                <a16:creationId xmlns:a16="http://schemas.microsoft.com/office/drawing/2014/main" id="{5B924256-EC47-5F9B-85D1-E35FBFA1E39E}"/>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AC1F9C42-561C-352C-C8AA-F4FB86907C10}"/>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0269B460-0DBB-9F41-17E4-2E489E1A8317}"/>
              </a:ext>
            </a:extLst>
          </p:cNvPr>
          <p:cNvSpPr>
            <a:spLocks noGrp="1"/>
          </p:cNvSpPr>
          <p:nvPr>
            <p:ph type="sldNum" sz="quarter" idx="7"/>
          </p:nvPr>
        </p:nvSpPr>
        <p:spPr/>
        <p:txBody>
          <a:bodyPr/>
          <a:lstStyle/>
          <a:p>
            <a:pPr marL="38100">
              <a:lnSpc>
                <a:spcPts val="1425"/>
              </a:lnSpc>
            </a:pPr>
            <a:fld id="{81D60167-4931-47E6-BA6A-407CBD079E47}" type="slidenum">
              <a:rPr lang="en-IN" smtClean="0"/>
              <a:t>24</a:t>
            </a:fld>
            <a:endParaRPr lang="en-IN" dirty="0"/>
          </a:p>
        </p:txBody>
      </p:sp>
      <p:sp>
        <p:nvSpPr>
          <p:cNvPr id="7" name="Title 1">
            <a:extLst>
              <a:ext uri="{FF2B5EF4-FFF2-40B4-BE49-F238E27FC236}">
                <a16:creationId xmlns:a16="http://schemas.microsoft.com/office/drawing/2014/main" id="{418BF0ED-832A-F1F4-D704-95EA5C1CE181}"/>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588338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F7E3-8C8B-C481-3866-51DD9A897D1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21D1903-0CA2-76E0-6D66-CF22C715D36D}"/>
              </a:ext>
            </a:extLst>
          </p:cNvPr>
          <p:cNvPicPr>
            <a:picLocks noChangeAspect="1"/>
          </p:cNvPicPr>
          <p:nvPr/>
        </p:nvPicPr>
        <p:blipFill>
          <a:blip r:embed="rId2"/>
          <a:stretch>
            <a:fillRect/>
          </a:stretch>
        </p:blipFill>
        <p:spPr>
          <a:xfrm>
            <a:off x="598810" y="1123188"/>
            <a:ext cx="7958501" cy="3521075"/>
          </a:xfrm>
          <a:prstGeom prst="rect">
            <a:avLst/>
          </a:prstGeom>
        </p:spPr>
      </p:pic>
      <p:sp>
        <p:nvSpPr>
          <p:cNvPr id="3" name="Text Placeholder 2">
            <a:extLst>
              <a:ext uri="{FF2B5EF4-FFF2-40B4-BE49-F238E27FC236}">
                <a16:creationId xmlns:a16="http://schemas.microsoft.com/office/drawing/2014/main" id="{D381D91E-D616-FBB1-7637-A195665CCEBB}"/>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1175D882-CD96-C91C-1467-DF71D4C7E4CA}"/>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4958DCC9-2B82-4F69-3C89-56FA7DA52924}"/>
              </a:ext>
            </a:extLst>
          </p:cNvPr>
          <p:cNvSpPr>
            <a:spLocks noGrp="1"/>
          </p:cNvSpPr>
          <p:nvPr>
            <p:ph type="sldNum" sz="quarter" idx="7"/>
          </p:nvPr>
        </p:nvSpPr>
        <p:spPr/>
        <p:txBody>
          <a:bodyPr/>
          <a:lstStyle/>
          <a:p>
            <a:pPr marL="38100">
              <a:lnSpc>
                <a:spcPts val="1425"/>
              </a:lnSpc>
            </a:pPr>
            <a:fld id="{81D60167-4931-47E6-BA6A-407CBD079E47}" type="slidenum">
              <a:rPr lang="en-IN" smtClean="0"/>
              <a:t>25</a:t>
            </a:fld>
            <a:endParaRPr lang="en-IN" dirty="0"/>
          </a:p>
        </p:txBody>
      </p:sp>
      <p:sp>
        <p:nvSpPr>
          <p:cNvPr id="7" name="Title 1">
            <a:extLst>
              <a:ext uri="{FF2B5EF4-FFF2-40B4-BE49-F238E27FC236}">
                <a16:creationId xmlns:a16="http://schemas.microsoft.com/office/drawing/2014/main" id="{EDE51CFA-090C-9BF2-5271-F97168CC8A17}"/>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2437041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45F37-4CFE-EA2A-AEB4-C5FC65BC64F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EC00B71-1225-F885-4685-F5C1AFCC3C8B}"/>
              </a:ext>
            </a:extLst>
          </p:cNvPr>
          <p:cNvPicPr>
            <a:picLocks noChangeAspect="1"/>
          </p:cNvPicPr>
          <p:nvPr/>
        </p:nvPicPr>
        <p:blipFill>
          <a:blip r:embed="rId2"/>
          <a:stretch>
            <a:fillRect/>
          </a:stretch>
        </p:blipFill>
        <p:spPr>
          <a:xfrm>
            <a:off x="598810" y="1123188"/>
            <a:ext cx="7946377" cy="3542717"/>
          </a:xfrm>
          <a:prstGeom prst="rect">
            <a:avLst/>
          </a:prstGeom>
        </p:spPr>
      </p:pic>
      <p:sp>
        <p:nvSpPr>
          <p:cNvPr id="3" name="Text Placeholder 2">
            <a:extLst>
              <a:ext uri="{FF2B5EF4-FFF2-40B4-BE49-F238E27FC236}">
                <a16:creationId xmlns:a16="http://schemas.microsoft.com/office/drawing/2014/main" id="{AF8B7585-EA9A-BB39-26AA-2C0B75D63128}"/>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EAF9BA73-D802-0E2E-4AA8-B43C9F054731}"/>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602F8905-9DA0-AD0B-9881-B4760235935B}"/>
              </a:ext>
            </a:extLst>
          </p:cNvPr>
          <p:cNvSpPr>
            <a:spLocks noGrp="1"/>
          </p:cNvSpPr>
          <p:nvPr>
            <p:ph type="sldNum" sz="quarter" idx="7"/>
          </p:nvPr>
        </p:nvSpPr>
        <p:spPr/>
        <p:txBody>
          <a:bodyPr/>
          <a:lstStyle/>
          <a:p>
            <a:pPr marL="38100">
              <a:lnSpc>
                <a:spcPts val="1425"/>
              </a:lnSpc>
            </a:pPr>
            <a:fld id="{81D60167-4931-47E6-BA6A-407CBD079E47}" type="slidenum">
              <a:rPr lang="en-IN" smtClean="0"/>
              <a:t>26</a:t>
            </a:fld>
            <a:endParaRPr lang="en-IN" dirty="0"/>
          </a:p>
        </p:txBody>
      </p:sp>
      <p:sp>
        <p:nvSpPr>
          <p:cNvPr id="7" name="Title 1">
            <a:extLst>
              <a:ext uri="{FF2B5EF4-FFF2-40B4-BE49-F238E27FC236}">
                <a16:creationId xmlns:a16="http://schemas.microsoft.com/office/drawing/2014/main" id="{A5C7E659-73DD-1B70-74BC-34294C83A7D0}"/>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4071466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DA8D6-8188-D588-270C-6F00FA55BFB3}"/>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9D77F80C-0FF0-6296-8655-F2C54A5FD361}"/>
              </a:ext>
            </a:extLst>
          </p:cNvPr>
          <p:cNvPicPr>
            <a:picLocks noChangeAspect="1"/>
          </p:cNvPicPr>
          <p:nvPr/>
        </p:nvPicPr>
        <p:blipFill>
          <a:blip r:embed="rId2"/>
          <a:stretch>
            <a:fillRect/>
          </a:stretch>
        </p:blipFill>
        <p:spPr>
          <a:xfrm>
            <a:off x="576510" y="1123188"/>
            <a:ext cx="7980802" cy="3542393"/>
          </a:xfrm>
          <a:prstGeom prst="rect">
            <a:avLst/>
          </a:prstGeom>
        </p:spPr>
      </p:pic>
      <p:sp>
        <p:nvSpPr>
          <p:cNvPr id="3" name="Text Placeholder 2">
            <a:extLst>
              <a:ext uri="{FF2B5EF4-FFF2-40B4-BE49-F238E27FC236}">
                <a16:creationId xmlns:a16="http://schemas.microsoft.com/office/drawing/2014/main" id="{E7EC0063-B86F-E25E-AECB-17EA081EA650}"/>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A663633E-9BF1-AFD0-46ED-0A305F153467}"/>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2AF3AF64-FC70-ABD1-37F5-1D6B7123E852}"/>
              </a:ext>
            </a:extLst>
          </p:cNvPr>
          <p:cNvSpPr>
            <a:spLocks noGrp="1"/>
          </p:cNvSpPr>
          <p:nvPr>
            <p:ph type="sldNum" sz="quarter" idx="7"/>
          </p:nvPr>
        </p:nvSpPr>
        <p:spPr/>
        <p:txBody>
          <a:bodyPr/>
          <a:lstStyle/>
          <a:p>
            <a:pPr marL="38100">
              <a:lnSpc>
                <a:spcPts val="1425"/>
              </a:lnSpc>
            </a:pPr>
            <a:fld id="{81D60167-4931-47E6-BA6A-407CBD079E47}" type="slidenum">
              <a:rPr lang="en-IN" smtClean="0"/>
              <a:t>27</a:t>
            </a:fld>
            <a:endParaRPr lang="en-IN" dirty="0"/>
          </a:p>
        </p:txBody>
      </p:sp>
      <p:sp>
        <p:nvSpPr>
          <p:cNvPr id="7" name="Title 1">
            <a:extLst>
              <a:ext uri="{FF2B5EF4-FFF2-40B4-BE49-F238E27FC236}">
                <a16:creationId xmlns:a16="http://schemas.microsoft.com/office/drawing/2014/main" id="{D1C03714-2EB5-1C9A-00C0-55034F8F23ED}"/>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400131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7F68-7D5A-4D38-5FD4-F77D985566E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BB651663-B70B-502D-F776-9DAA67E77A42}"/>
              </a:ext>
            </a:extLst>
          </p:cNvPr>
          <p:cNvPicPr>
            <a:picLocks noChangeAspect="1"/>
          </p:cNvPicPr>
          <p:nvPr/>
        </p:nvPicPr>
        <p:blipFill>
          <a:blip r:embed="rId2"/>
          <a:stretch>
            <a:fillRect/>
          </a:stretch>
        </p:blipFill>
        <p:spPr>
          <a:xfrm>
            <a:off x="598812" y="1123187"/>
            <a:ext cx="7958500" cy="3521075"/>
          </a:xfrm>
          <a:prstGeom prst="rect">
            <a:avLst/>
          </a:prstGeom>
        </p:spPr>
      </p:pic>
      <p:sp>
        <p:nvSpPr>
          <p:cNvPr id="3" name="Text Placeholder 2">
            <a:extLst>
              <a:ext uri="{FF2B5EF4-FFF2-40B4-BE49-F238E27FC236}">
                <a16:creationId xmlns:a16="http://schemas.microsoft.com/office/drawing/2014/main" id="{0E991DD9-4B3A-F0C6-9577-13947FFB11AF}"/>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E26B36B9-6D04-34E8-0239-C57738A88972}"/>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8F0C7D19-5FB6-3FF7-BA72-1A6B44CBAB07}"/>
              </a:ext>
            </a:extLst>
          </p:cNvPr>
          <p:cNvSpPr>
            <a:spLocks noGrp="1"/>
          </p:cNvSpPr>
          <p:nvPr>
            <p:ph type="sldNum" sz="quarter" idx="7"/>
          </p:nvPr>
        </p:nvSpPr>
        <p:spPr/>
        <p:txBody>
          <a:bodyPr/>
          <a:lstStyle/>
          <a:p>
            <a:pPr marL="38100">
              <a:lnSpc>
                <a:spcPts val="1425"/>
              </a:lnSpc>
            </a:pPr>
            <a:fld id="{81D60167-4931-47E6-BA6A-407CBD079E47}" type="slidenum">
              <a:rPr lang="en-IN" smtClean="0"/>
              <a:t>28</a:t>
            </a:fld>
            <a:endParaRPr lang="en-IN" dirty="0"/>
          </a:p>
        </p:txBody>
      </p:sp>
      <p:sp>
        <p:nvSpPr>
          <p:cNvPr id="7" name="Title 1">
            <a:extLst>
              <a:ext uri="{FF2B5EF4-FFF2-40B4-BE49-F238E27FC236}">
                <a16:creationId xmlns:a16="http://schemas.microsoft.com/office/drawing/2014/main" id="{257146B2-AC9D-A854-6A94-58001307C283}"/>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1481908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593E-1501-7A55-D3E3-993F6EEDE301}"/>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C336BBA-2AE0-F76D-85AA-297A444D699D}"/>
              </a:ext>
            </a:extLst>
          </p:cNvPr>
          <p:cNvPicPr>
            <a:picLocks noChangeAspect="1"/>
          </p:cNvPicPr>
          <p:nvPr/>
        </p:nvPicPr>
        <p:blipFill>
          <a:blip r:embed="rId2"/>
          <a:stretch>
            <a:fillRect/>
          </a:stretch>
        </p:blipFill>
        <p:spPr>
          <a:xfrm>
            <a:off x="598811" y="1123188"/>
            <a:ext cx="7946377" cy="3554638"/>
          </a:xfrm>
          <a:prstGeom prst="rect">
            <a:avLst/>
          </a:prstGeom>
        </p:spPr>
      </p:pic>
      <p:sp>
        <p:nvSpPr>
          <p:cNvPr id="3" name="Text Placeholder 2">
            <a:extLst>
              <a:ext uri="{FF2B5EF4-FFF2-40B4-BE49-F238E27FC236}">
                <a16:creationId xmlns:a16="http://schemas.microsoft.com/office/drawing/2014/main" id="{6F6B3B00-F358-FB7D-68EF-F8B5CE558FCA}"/>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83C90125-7A76-D6D5-D24E-E2135A87D6E2}"/>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BEB265AB-3214-D5E0-CF03-AF1756D497D0}"/>
              </a:ext>
            </a:extLst>
          </p:cNvPr>
          <p:cNvSpPr>
            <a:spLocks noGrp="1"/>
          </p:cNvSpPr>
          <p:nvPr>
            <p:ph type="sldNum" sz="quarter" idx="7"/>
          </p:nvPr>
        </p:nvSpPr>
        <p:spPr/>
        <p:txBody>
          <a:bodyPr/>
          <a:lstStyle/>
          <a:p>
            <a:pPr marL="38100">
              <a:lnSpc>
                <a:spcPts val="1425"/>
              </a:lnSpc>
            </a:pPr>
            <a:fld id="{81D60167-4931-47E6-BA6A-407CBD079E47}" type="slidenum">
              <a:rPr lang="en-IN" smtClean="0"/>
              <a:t>29</a:t>
            </a:fld>
            <a:endParaRPr lang="en-IN" dirty="0"/>
          </a:p>
        </p:txBody>
      </p:sp>
      <p:sp>
        <p:nvSpPr>
          <p:cNvPr id="7" name="Title 1">
            <a:extLst>
              <a:ext uri="{FF2B5EF4-FFF2-40B4-BE49-F238E27FC236}">
                <a16:creationId xmlns:a16="http://schemas.microsoft.com/office/drawing/2014/main" id="{F7A42A59-FFED-98C3-8EFE-BA65FEE83566}"/>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069117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a:extLst>
              <a:ext uri="{FF2B5EF4-FFF2-40B4-BE49-F238E27FC236}">
                <a16:creationId xmlns:a16="http://schemas.microsoft.com/office/drawing/2014/main" id="{26E40D2F-48D0-0D3B-B92D-0B47A047586D}"/>
              </a:ext>
            </a:extLst>
          </p:cNvPr>
          <p:cNvSpPr>
            <a:spLocks noGrp="1"/>
          </p:cNvSpPr>
          <p:nvPr>
            <p:ph type="title"/>
          </p:nvPr>
        </p:nvSpPr>
        <p:spPr>
          <a:xfrm>
            <a:off x="2207419" y="238125"/>
            <a:ext cx="4729163" cy="461665"/>
          </a:xfrm>
        </p:spPr>
        <p:txBody>
          <a:bodyPr/>
          <a:lstStyle/>
          <a:p>
            <a:pPr algn="ctr"/>
            <a:r>
              <a:rPr lang="en-US" altLang="en-US" sz="3000" b="1">
                <a:solidFill>
                  <a:srgbClr val="00B050"/>
                </a:solidFill>
              </a:rPr>
              <a:t>Azure Data Factory</a:t>
            </a:r>
          </a:p>
        </p:txBody>
      </p:sp>
      <p:sp>
        <p:nvSpPr>
          <p:cNvPr id="10243" name="Text Placeholder 3">
            <a:extLst>
              <a:ext uri="{FF2B5EF4-FFF2-40B4-BE49-F238E27FC236}">
                <a16:creationId xmlns:a16="http://schemas.microsoft.com/office/drawing/2014/main" id="{DD753A92-AD07-EEB3-F0BD-82A05F02A230}"/>
              </a:ext>
            </a:extLst>
          </p:cNvPr>
          <p:cNvSpPr>
            <a:spLocks noGrp="1"/>
          </p:cNvSpPr>
          <p:nvPr>
            <p:ph type="body" sz="quarter" idx="10"/>
          </p:nvPr>
        </p:nvSpPr>
        <p:spPr>
          <a:xfrm>
            <a:off x="660798" y="1289447"/>
            <a:ext cx="7822406" cy="276999"/>
          </a:xfrm>
        </p:spPr>
        <p:txBody>
          <a:bodyPr/>
          <a:lstStyle/>
          <a:p>
            <a:pPr>
              <a:buFont typeface="Wingdings" pitchFamily="2" charset="2"/>
              <a:buChar char="§"/>
            </a:pPr>
            <a:r>
              <a:rPr lang="en-US" altLang="en-US" sz="1800" dirty="0"/>
              <a:t>A managed cloud service for building &amp; operating data pipelines</a:t>
            </a:r>
          </a:p>
        </p:txBody>
      </p:sp>
      <p:pic>
        <p:nvPicPr>
          <p:cNvPr id="10244" name="Picture 6">
            <a:extLst>
              <a:ext uri="{FF2B5EF4-FFF2-40B4-BE49-F238E27FC236}">
                <a16:creationId xmlns:a16="http://schemas.microsoft.com/office/drawing/2014/main" id="{DF081B9E-AB1A-E557-AC49-75E1B47BFB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250" y="2116931"/>
            <a:ext cx="8191500"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CFFF4-5F41-81DE-AB36-48CEB2F4139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95C3888-758F-3B08-C188-634E242BF9E0}"/>
              </a:ext>
            </a:extLst>
          </p:cNvPr>
          <p:cNvPicPr>
            <a:picLocks noChangeAspect="1"/>
          </p:cNvPicPr>
          <p:nvPr/>
        </p:nvPicPr>
        <p:blipFill>
          <a:blip r:embed="rId2"/>
          <a:stretch>
            <a:fillRect/>
          </a:stretch>
        </p:blipFill>
        <p:spPr>
          <a:xfrm>
            <a:off x="598810" y="1123188"/>
            <a:ext cx="7958501" cy="3521075"/>
          </a:xfrm>
          <a:prstGeom prst="rect">
            <a:avLst/>
          </a:prstGeom>
        </p:spPr>
      </p:pic>
      <p:sp>
        <p:nvSpPr>
          <p:cNvPr id="3" name="Text Placeholder 2">
            <a:extLst>
              <a:ext uri="{FF2B5EF4-FFF2-40B4-BE49-F238E27FC236}">
                <a16:creationId xmlns:a16="http://schemas.microsoft.com/office/drawing/2014/main" id="{2C4BFD75-4E17-412D-CA4F-79EA8A0A203F}"/>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12143272-A3A6-B630-A485-924345EF0E48}"/>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106E7A52-0D74-922E-1DE2-CCD6324EDF24}"/>
              </a:ext>
            </a:extLst>
          </p:cNvPr>
          <p:cNvSpPr>
            <a:spLocks noGrp="1"/>
          </p:cNvSpPr>
          <p:nvPr>
            <p:ph type="sldNum" sz="quarter" idx="7"/>
          </p:nvPr>
        </p:nvSpPr>
        <p:spPr/>
        <p:txBody>
          <a:bodyPr/>
          <a:lstStyle/>
          <a:p>
            <a:pPr marL="38100">
              <a:lnSpc>
                <a:spcPts val="1425"/>
              </a:lnSpc>
            </a:pPr>
            <a:fld id="{81D60167-4931-47E6-BA6A-407CBD079E47}" type="slidenum">
              <a:rPr lang="en-IN" smtClean="0"/>
              <a:t>30</a:t>
            </a:fld>
            <a:endParaRPr lang="en-IN" dirty="0"/>
          </a:p>
        </p:txBody>
      </p:sp>
      <p:sp>
        <p:nvSpPr>
          <p:cNvPr id="7" name="Title 1">
            <a:extLst>
              <a:ext uri="{FF2B5EF4-FFF2-40B4-BE49-F238E27FC236}">
                <a16:creationId xmlns:a16="http://schemas.microsoft.com/office/drawing/2014/main" id="{7C23FABA-427D-49B5-C858-09260962AAB2}"/>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1303290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DEFE-F4B8-5AA4-2483-EEF04DB7528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4C1CE84A-4F13-0A31-8AAA-2D5985B2B136}"/>
              </a:ext>
            </a:extLst>
          </p:cNvPr>
          <p:cNvPicPr>
            <a:picLocks noChangeAspect="1"/>
          </p:cNvPicPr>
          <p:nvPr/>
        </p:nvPicPr>
        <p:blipFill>
          <a:blip r:embed="rId2"/>
          <a:stretch>
            <a:fillRect/>
          </a:stretch>
        </p:blipFill>
        <p:spPr>
          <a:xfrm>
            <a:off x="598810" y="1123188"/>
            <a:ext cx="7946377" cy="3521075"/>
          </a:xfrm>
          <a:prstGeom prst="rect">
            <a:avLst/>
          </a:prstGeom>
        </p:spPr>
      </p:pic>
      <p:sp>
        <p:nvSpPr>
          <p:cNvPr id="3" name="Text Placeholder 2">
            <a:extLst>
              <a:ext uri="{FF2B5EF4-FFF2-40B4-BE49-F238E27FC236}">
                <a16:creationId xmlns:a16="http://schemas.microsoft.com/office/drawing/2014/main" id="{8570AF44-E1C9-8D41-D603-6FA38B36B184}"/>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99629C19-29A1-9BA2-572F-1049F1A986D7}"/>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1259284F-C457-348D-B817-6243809E0749}"/>
              </a:ext>
            </a:extLst>
          </p:cNvPr>
          <p:cNvSpPr>
            <a:spLocks noGrp="1"/>
          </p:cNvSpPr>
          <p:nvPr>
            <p:ph type="sldNum" sz="quarter" idx="7"/>
          </p:nvPr>
        </p:nvSpPr>
        <p:spPr/>
        <p:txBody>
          <a:bodyPr/>
          <a:lstStyle/>
          <a:p>
            <a:pPr marL="38100">
              <a:lnSpc>
                <a:spcPts val="1425"/>
              </a:lnSpc>
            </a:pPr>
            <a:fld id="{81D60167-4931-47E6-BA6A-407CBD079E47}" type="slidenum">
              <a:rPr lang="en-IN" smtClean="0"/>
              <a:t>31</a:t>
            </a:fld>
            <a:endParaRPr lang="en-IN" dirty="0"/>
          </a:p>
        </p:txBody>
      </p:sp>
      <p:sp>
        <p:nvSpPr>
          <p:cNvPr id="7" name="Title 1">
            <a:extLst>
              <a:ext uri="{FF2B5EF4-FFF2-40B4-BE49-F238E27FC236}">
                <a16:creationId xmlns:a16="http://schemas.microsoft.com/office/drawing/2014/main" id="{B1230915-50BA-2D58-F149-39D896C7751B}"/>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2936100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C03E-6675-ECBC-5EB0-1462FF04620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3693AA6-8111-D1FC-2E39-183203A96784}"/>
              </a:ext>
            </a:extLst>
          </p:cNvPr>
          <p:cNvPicPr>
            <a:picLocks noChangeAspect="1"/>
          </p:cNvPicPr>
          <p:nvPr/>
        </p:nvPicPr>
        <p:blipFill>
          <a:blip r:embed="rId2"/>
          <a:stretch>
            <a:fillRect/>
          </a:stretch>
        </p:blipFill>
        <p:spPr>
          <a:xfrm>
            <a:off x="598810" y="1123187"/>
            <a:ext cx="7946377" cy="3521075"/>
          </a:xfrm>
          <a:prstGeom prst="rect">
            <a:avLst/>
          </a:prstGeom>
        </p:spPr>
      </p:pic>
      <p:sp>
        <p:nvSpPr>
          <p:cNvPr id="3" name="Text Placeholder 2">
            <a:extLst>
              <a:ext uri="{FF2B5EF4-FFF2-40B4-BE49-F238E27FC236}">
                <a16:creationId xmlns:a16="http://schemas.microsoft.com/office/drawing/2014/main" id="{1C4FE96E-3979-8FC0-7DA9-F104630E7818}"/>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6A448279-6908-2EBD-4A18-81B3FD287B98}"/>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2012CCD1-3906-6272-C90D-246068FAD4C2}"/>
              </a:ext>
            </a:extLst>
          </p:cNvPr>
          <p:cNvSpPr>
            <a:spLocks noGrp="1"/>
          </p:cNvSpPr>
          <p:nvPr>
            <p:ph type="sldNum" sz="quarter" idx="7"/>
          </p:nvPr>
        </p:nvSpPr>
        <p:spPr/>
        <p:txBody>
          <a:bodyPr/>
          <a:lstStyle/>
          <a:p>
            <a:pPr marL="38100">
              <a:lnSpc>
                <a:spcPts val="1425"/>
              </a:lnSpc>
            </a:pPr>
            <a:fld id="{81D60167-4931-47E6-BA6A-407CBD079E47}" type="slidenum">
              <a:rPr lang="en-IN" smtClean="0"/>
              <a:t>32</a:t>
            </a:fld>
            <a:endParaRPr lang="en-IN" dirty="0"/>
          </a:p>
        </p:txBody>
      </p:sp>
      <p:sp>
        <p:nvSpPr>
          <p:cNvPr id="7" name="Title 1">
            <a:extLst>
              <a:ext uri="{FF2B5EF4-FFF2-40B4-BE49-F238E27FC236}">
                <a16:creationId xmlns:a16="http://schemas.microsoft.com/office/drawing/2014/main" id="{77101AC6-EDD1-1EB1-DBD4-787924564E5D}"/>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4228335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2F6E-5D3F-4EF4-1ECC-463C66103EA5}"/>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682E60A-EC20-112A-7D9F-2464BD0A9186}"/>
              </a:ext>
            </a:extLst>
          </p:cNvPr>
          <p:cNvPicPr>
            <a:picLocks noChangeAspect="1"/>
          </p:cNvPicPr>
          <p:nvPr/>
        </p:nvPicPr>
        <p:blipFill>
          <a:blip r:embed="rId2"/>
          <a:stretch>
            <a:fillRect/>
          </a:stretch>
        </p:blipFill>
        <p:spPr>
          <a:xfrm>
            <a:off x="598811" y="1123187"/>
            <a:ext cx="7946377" cy="3521076"/>
          </a:xfrm>
          <a:prstGeom prst="rect">
            <a:avLst/>
          </a:prstGeom>
        </p:spPr>
      </p:pic>
      <p:sp>
        <p:nvSpPr>
          <p:cNvPr id="3" name="Text Placeholder 2">
            <a:extLst>
              <a:ext uri="{FF2B5EF4-FFF2-40B4-BE49-F238E27FC236}">
                <a16:creationId xmlns:a16="http://schemas.microsoft.com/office/drawing/2014/main" id="{353C2419-5DE1-EE78-EE42-DACAE9624371}"/>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D0DDBF77-1D69-FB43-A832-64C18DF04595}"/>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EFAA154C-F054-5038-2AE9-3D754AC97C70}"/>
              </a:ext>
            </a:extLst>
          </p:cNvPr>
          <p:cNvSpPr>
            <a:spLocks noGrp="1"/>
          </p:cNvSpPr>
          <p:nvPr>
            <p:ph type="sldNum" sz="quarter" idx="7"/>
          </p:nvPr>
        </p:nvSpPr>
        <p:spPr/>
        <p:txBody>
          <a:bodyPr/>
          <a:lstStyle/>
          <a:p>
            <a:pPr marL="38100">
              <a:lnSpc>
                <a:spcPts val="1425"/>
              </a:lnSpc>
            </a:pPr>
            <a:fld id="{81D60167-4931-47E6-BA6A-407CBD079E47}" type="slidenum">
              <a:rPr lang="en-IN" smtClean="0"/>
              <a:t>33</a:t>
            </a:fld>
            <a:endParaRPr lang="en-IN" dirty="0"/>
          </a:p>
        </p:txBody>
      </p:sp>
      <p:sp>
        <p:nvSpPr>
          <p:cNvPr id="7" name="Title 1">
            <a:extLst>
              <a:ext uri="{FF2B5EF4-FFF2-40B4-BE49-F238E27FC236}">
                <a16:creationId xmlns:a16="http://schemas.microsoft.com/office/drawing/2014/main" id="{E7D7FDA3-C37E-158C-B0AD-CF74FB74449B}"/>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4115030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2D9-89F7-AACB-EE5F-303BD0167FE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9625C132-9048-4343-4E53-48236A456EEE}"/>
              </a:ext>
            </a:extLst>
          </p:cNvPr>
          <p:cNvPicPr>
            <a:picLocks noChangeAspect="1"/>
          </p:cNvPicPr>
          <p:nvPr/>
        </p:nvPicPr>
        <p:blipFill>
          <a:blip r:embed="rId2"/>
          <a:stretch>
            <a:fillRect/>
          </a:stretch>
        </p:blipFill>
        <p:spPr>
          <a:xfrm>
            <a:off x="598810" y="1123188"/>
            <a:ext cx="7958501" cy="3521075"/>
          </a:xfrm>
          <a:prstGeom prst="rect">
            <a:avLst/>
          </a:prstGeom>
        </p:spPr>
      </p:pic>
      <p:sp>
        <p:nvSpPr>
          <p:cNvPr id="3" name="Text Placeholder 2">
            <a:extLst>
              <a:ext uri="{FF2B5EF4-FFF2-40B4-BE49-F238E27FC236}">
                <a16:creationId xmlns:a16="http://schemas.microsoft.com/office/drawing/2014/main" id="{D38954A8-D6F7-0393-80A4-4CBD1F2C8443}"/>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3C59A734-6EE2-F8B2-3ECC-22B8BEEF9CC6}"/>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E7930E77-DAC7-172F-0D90-11DFD0D613AD}"/>
              </a:ext>
            </a:extLst>
          </p:cNvPr>
          <p:cNvSpPr>
            <a:spLocks noGrp="1"/>
          </p:cNvSpPr>
          <p:nvPr>
            <p:ph type="sldNum" sz="quarter" idx="7"/>
          </p:nvPr>
        </p:nvSpPr>
        <p:spPr/>
        <p:txBody>
          <a:bodyPr/>
          <a:lstStyle/>
          <a:p>
            <a:pPr marL="38100">
              <a:lnSpc>
                <a:spcPts val="1425"/>
              </a:lnSpc>
            </a:pPr>
            <a:fld id="{81D60167-4931-47E6-BA6A-407CBD079E47}" type="slidenum">
              <a:rPr lang="en-IN" smtClean="0"/>
              <a:t>34</a:t>
            </a:fld>
            <a:endParaRPr lang="en-IN" dirty="0"/>
          </a:p>
        </p:txBody>
      </p:sp>
      <p:sp>
        <p:nvSpPr>
          <p:cNvPr id="7" name="Title 1">
            <a:extLst>
              <a:ext uri="{FF2B5EF4-FFF2-40B4-BE49-F238E27FC236}">
                <a16:creationId xmlns:a16="http://schemas.microsoft.com/office/drawing/2014/main" id="{5B6B9028-6E77-18A7-313A-409EE1978DEA}"/>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292216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58A09-A1B1-61FE-DC13-945D9AA6080A}"/>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228DB715-40B1-5CB2-4585-78B62017F5A3}"/>
              </a:ext>
            </a:extLst>
          </p:cNvPr>
          <p:cNvPicPr>
            <a:picLocks noChangeAspect="1"/>
          </p:cNvPicPr>
          <p:nvPr/>
        </p:nvPicPr>
        <p:blipFill>
          <a:blip r:embed="rId2"/>
          <a:stretch>
            <a:fillRect/>
          </a:stretch>
        </p:blipFill>
        <p:spPr>
          <a:xfrm>
            <a:off x="598810" y="1123187"/>
            <a:ext cx="7946378" cy="3521075"/>
          </a:xfrm>
          <a:prstGeom prst="rect">
            <a:avLst/>
          </a:prstGeom>
        </p:spPr>
      </p:pic>
      <p:sp>
        <p:nvSpPr>
          <p:cNvPr id="3" name="Text Placeholder 2">
            <a:extLst>
              <a:ext uri="{FF2B5EF4-FFF2-40B4-BE49-F238E27FC236}">
                <a16:creationId xmlns:a16="http://schemas.microsoft.com/office/drawing/2014/main" id="{5433D60E-4086-18D8-3FE2-F67DA5CC9F82}"/>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617D742D-49A2-4B08-E6BE-895F63A6D988}"/>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ECC0BBC7-F203-6B11-7E4A-261A061D006E}"/>
              </a:ext>
            </a:extLst>
          </p:cNvPr>
          <p:cNvSpPr>
            <a:spLocks noGrp="1"/>
          </p:cNvSpPr>
          <p:nvPr>
            <p:ph type="sldNum" sz="quarter" idx="7"/>
          </p:nvPr>
        </p:nvSpPr>
        <p:spPr/>
        <p:txBody>
          <a:bodyPr/>
          <a:lstStyle/>
          <a:p>
            <a:pPr marL="38100">
              <a:lnSpc>
                <a:spcPts val="1425"/>
              </a:lnSpc>
            </a:pPr>
            <a:fld id="{81D60167-4931-47E6-BA6A-407CBD079E47}" type="slidenum">
              <a:rPr lang="en-IN" smtClean="0"/>
              <a:t>35</a:t>
            </a:fld>
            <a:endParaRPr lang="en-IN" dirty="0"/>
          </a:p>
        </p:txBody>
      </p:sp>
      <p:sp>
        <p:nvSpPr>
          <p:cNvPr id="7" name="Title 1">
            <a:extLst>
              <a:ext uri="{FF2B5EF4-FFF2-40B4-BE49-F238E27FC236}">
                <a16:creationId xmlns:a16="http://schemas.microsoft.com/office/drawing/2014/main" id="{D3248058-367B-E858-2F89-2AD1BB6A2C1A}"/>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1429041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3D15-4BED-5A33-310D-4CFFD4E3EAB1}"/>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4617B3B7-EB68-E4E5-F960-10D470334221}"/>
              </a:ext>
            </a:extLst>
          </p:cNvPr>
          <p:cNvPicPr>
            <a:picLocks noChangeAspect="1"/>
          </p:cNvPicPr>
          <p:nvPr/>
        </p:nvPicPr>
        <p:blipFill>
          <a:blip r:embed="rId2"/>
          <a:stretch>
            <a:fillRect/>
          </a:stretch>
        </p:blipFill>
        <p:spPr>
          <a:xfrm>
            <a:off x="613679" y="1123188"/>
            <a:ext cx="7931509" cy="3521075"/>
          </a:xfrm>
          <a:prstGeom prst="rect">
            <a:avLst/>
          </a:prstGeom>
        </p:spPr>
      </p:pic>
      <p:sp>
        <p:nvSpPr>
          <p:cNvPr id="3" name="Text Placeholder 2">
            <a:extLst>
              <a:ext uri="{FF2B5EF4-FFF2-40B4-BE49-F238E27FC236}">
                <a16:creationId xmlns:a16="http://schemas.microsoft.com/office/drawing/2014/main" id="{D16B8E01-84AC-379A-251F-14D3D88B0910}"/>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D62948F5-298F-D49F-51F5-B0F45F2990F6}"/>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6681A51B-49A3-ACA7-B0F9-B981AA200C9E}"/>
              </a:ext>
            </a:extLst>
          </p:cNvPr>
          <p:cNvSpPr>
            <a:spLocks noGrp="1"/>
          </p:cNvSpPr>
          <p:nvPr>
            <p:ph type="sldNum" sz="quarter" idx="7"/>
          </p:nvPr>
        </p:nvSpPr>
        <p:spPr/>
        <p:txBody>
          <a:bodyPr/>
          <a:lstStyle/>
          <a:p>
            <a:pPr marL="38100">
              <a:lnSpc>
                <a:spcPts val="1425"/>
              </a:lnSpc>
            </a:pPr>
            <a:fld id="{81D60167-4931-47E6-BA6A-407CBD079E47}" type="slidenum">
              <a:rPr lang="en-IN" smtClean="0"/>
              <a:t>36</a:t>
            </a:fld>
            <a:endParaRPr lang="en-IN" dirty="0"/>
          </a:p>
        </p:txBody>
      </p:sp>
      <p:sp>
        <p:nvSpPr>
          <p:cNvPr id="7" name="Title 1">
            <a:extLst>
              <a:ext uri="{FF2B5EF4-FFF2-40B4-BE49-F238E27FC236}">
                <a16:creationId xmlns:a16="http://schemas.microsoft.com/office/drawing/2014/main" id="{9BD3E2EB-6764-1F11-3F54-DAB7B8C3114B}"/>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2879038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8FB21-4490-0156-D04D-FFB970F07814}"/>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B1CAADDA-F312-6B82-2F83-8B7055126266}"/>
              </a:ext>
            </a:extLst>
          </p:cNvPr>
          <p:cNvPicPr>
            <a:picLocks noChangeAspect="1"/>
          </p:cNvPicPr>
          <p:nvPr/>
        </p:nvPicPr>
        <p:blipFill>
          <a:blip r:embed="rId2"/>
          <a:stretch>
            <a:fillRect/>
          </a:stretch>
        </p:blipFill>
        <p:spPr>
          <a:xfrm>
            <a:off x="598811" y="1123188"/>
            <a:ext cx="7958500" cy="3525984"/>
          </a:xfrm>
          <a:prstGeom prst="rect">
            <a:avLst/>
          </a:prstGeom>
        </p:spPr>
      </p:pic>
      <p:sp>
        <p:nvSpPr>
          <p:cNvPr id="3" name="Text Placeholder 2">
            <a:extLst>
              <a:ext uri="{FF2B5EF4-FFF2-40B4-BE49-F238E27FC236}">
                <a16:creationId xmlns:a16="http://schemas.microsoft.com/office/drawing/2014/main" id="{78DE2D12-ACAA-8C5B-8C91-8C2F66317EC0}"/>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92AF1F32-15A6-EFA4-75E0-D231D7E007FE}"/>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589BD86D-50EE-8008-1FF8-A86AE4B705B0}"/>
              </a:ext>
            </a:extLst>
          </p:cNvPr>
          <p:cNvSpPr>
            <a:spLocks noGrp="1"/>
          </p:cNvSpPr>
          <p:nvPr>
            <p:ph type="sldNum" sz="quarter" idx="7"/>
          </p:nvPr>
        </p:nvSpPr>
        <p:spPr/>
        <p:txBody>
          <a:bodyPr/>
          <a:lstStyle/>
          <a:p>
            <a:pPr marL="38100">
              <a:lnSpc>
                <a:spcPts val="1425"/>
              </a:lnSpc>
            </a:pPr>
            <a:fld id="{81D60167-4931-47E6-BA6A-407CBD079E47}" type="slidenum">
              <a:rPr lang="en-IN" smtClean="0"/>
              <a:t>37</a:t>
            </a:fld>
            <a:endParaRPr lang="en-IN" dirty="0"/>
          </a:p>
        </p:txBody>
      </p:sp>
      <p:sp>
        <p:nvSpPr>
          <p:cNvPr id="7" name="Title 1">
            <a:extLst>
              <a:ext uri="{FF2B5EF4-FFF2-40B4-BE49-F238E27FC236}">
                <a16:creationId xmlns:a16="http://schemas.microsoft.com/office/drawing/2014/main" id="{D59DFEBB-DB36-0058-2ECF-7EDF2E0C63DA}"/>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75077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2CB5-3A14-2AAC-336B-A2994B4FFD8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0ED5CE0-D9BD-80C1-1991-1E9FDBA023E0}"/>
              </a:ext>
            </a:extLst>
          </p:cNvPr>
          <p:cNvPicPr>
            <a:picLocks noChangeAspect="1"/>
          </p:cNvPicPr>
          <p:nvPr/>
        </p:nvPicPr>
        <p:blipFill>
          <a:blip r:embed="rId2"/>
          <a:stretch>
            <a:fillRect/>
          </a:stretch>
        </p:blipFill>
        <p:spPr>
          <a:xfrm>
            <a:off x="598810" y="1123188"/>
            <a:ext cx="7946377" cy="3521075"/>
          </a:xfrm>
          <a:prstGeom prst="rect">
            <a:avLst/>
          </a:prstGeom>
        </p:spPr>
      </p:pic>
      <p:sp>
        <p:nvSpPr>
          <p:cNvPr id="3" name="Text Placeholder 2">
            <a:extLst>
              <a:ext uri="{FF2B5EF4-FFF2-40B4-BE49-F238E27FC236}">
                <a16:creationId xmlns:a16="http://schemas.microsoft.com/office/drawing/2014/main" id="{EBAA5830-C4F1-5D87-69CD-F8ACE53F0B18}"/>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14310A43-7713-9157-9B8E-2E29B0DDF3D5}"/>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0DD14B4E-057C-2213-0181-1729247A6D25}"/>
              </a:ext>
            </a:extLst>
          </p:cNvPr>
          <p:cNvSpPr>
            <a:spLocks noGrp="1"/>
          </p:cNvSpPr>
          <p:nvPr>
            <p:ph type="sldNum" sz="quarter" idx="7"/>
          </p:nvPr>
        </p:nvSpPr>
        <p:spPr/>
        <p:txBody>
          <a:bodyPr/>
          <a:lstStyle/>
          <a:p>
            <a:pPr marL="38100">
              <a:lnSpc>
                <a:spcPts val="1425"/>
              </a:lnSpc>
            </a:pPr>
            <a:fld id="{81D60167-4931-47E6-BA6A-407CBD079E47}" type="slidenum">
              <a:rPr lang="en-IN" smtClean="0"/>
              <a:t>38</a:t>
            </a:fld>
            <a:endParaRPr lang="en-IN" dirty="0"/>
          </a:p>
        </p:txBody>
      </p:sp>
      <p:sp>
        <p:nvSpPr>
          <p:cNvPr id="7" name="Title 1">
            <a:extLst>
              <a:ext uri="{FF2B5EF4-FFF2-40B4-BE49-F238E27FC236}">
                <a16:creationId xmlns:a16="http://schemas.microsoft.com/office/drawing/2014/main" id="{4CC752E0-B4EB-D9BC-EAA9-6E3E3FC2DA5B}"/>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2588325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47E3-CD8D-DDF5-F03B-E37B15C1273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E19F77F-9C01-DDF4-0E4C-4C8526C0E6C7}"/>
              </a:ext>
            </a:extLst>
          </p:cNvPr>
          <p:cNvPicPr>
            <a:picLocks noChangeAspect="1"/>
          </p:cNvPicPr>
          <p:nvPr/>
        </p:nvPicPr>
        <p:blipFill>
          <a:blip r:embed="rId2"/>
          <a:stretch>
            <a:fillRect/>
          </a:stretch>
        </p:blipFill>
        <p:spPr>
          <a:xfrm>
            <a:off x="598810" y="1123188"/>
            <a:ext cx="7958501" cy="3521076"/>
          </a:xfrm>
          <a:prstGeom prst="rect">
            <a:avLst/>
          </a:prstGeom>
        </p:spPr>
      </p:pic>
      <p:sp>
        <p:nvSpPr>
          <p:cNvPr id="3" name="Text Placeholder 2">
            <a:extLst>
              <a:ext uri="{FF2B5EF4-FFF2-40B4-BE49-F238E27FC236}">
                <a16:creationId xmlns:a16="http://schemas.microsoft.com/office/drawing/2014/main" id="{79100894-7590-7CB9-8204-D281F5D9444A}"/>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ABC80CB6-E837-622C-E9CE-9B0572F0E7B0}"/>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C4E0C2DE-8427-5531-8EC7-47762A992515}"/>
              </a:ext>
            </a:extLst>
          </p:cNvPr>
          <p:cNvSpPr>
            <a:spLocks noGrp="1"/>
          </p:cNvSpPr>
          <p:nvPr>
            <p:ph type="sldNum" sz="quarter" idx="7"/>
          </p:nvPr>
        </p:nvSpPr>
        <p:spPr/>
        <p:txBody>
          <a:bodyPr/>
          <a:lstStyle/>
          <a:p>
            <a:pPr marL="38100">
              <a:lnSpc>
                <a:spcPts val="1425"/>
              </a:lnSpc>
            </a:pPr>
            <a:fld id="{81D60167-4931-47E6-BA6A-407CBD079E47}" type="slidenum">
              <a:rPr lang="en-IN" smtClean="0"/>
              <a:t>39</a:t>
            </a:fld>
            <a:endParaRPr lang="en-IN" dirty="0"/>
          </a:p>
        </p:txBody>
      </p:sp>
      <p:sp>
        <p:nvSpPr>
          <p:cNvPr id="7" name="Title 1">
            <a:extLst>
              <a:ext uri="{FF2B5EF4-FFF2-40B4-BE49-F238E27FC236}">
                <a16:creationId xmlns:a16="http://schemas.microsoft.com/office/drawing/2014/main" id="{B000C729-FBB4-BC10-E2B1-78D4313F6D5B}"/>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597818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D9E773AB-02E5-EC0A-1E08-5DA80EE20647}"/>
              </a:ext>
            </a:extLst>
          </p:cNvPr>
          <p:cNvSpPr>
            <a:spLocks noGrp="1"/>
          </p:cNvSpPr>
          <p:nvPr>
            <p:ph type="title"/>
          </p:nvPr>
        </p:nvSpPr>
        <p:spPr>
          <a:xfrm>
            <a:off x="385150" y="283970"/>
            <a:ext cx="8373699" cy="430887"/>
          </a:xfrm>
        </p:spPr>
        <p:txBody>
          <a:bodyPr/>
          <a:lstStyle/>
          <a:p>
            <a:pPr algn="ctr"/>
            <a:r>
              <a:rPr lang="en-IN" altLang="en-US" b="1" dirty="0">
                <a:solidFill>
                  <a:srgbClr val="00B050"/>
                </a:solidFill>
              </a:rPr>
              <a:t>Azure Data Factory – What Can it do?</a:t>
            </a:r>
            <a:endParaRPr lang="en-US" altLang="en-US" b="1" dirty="0">
              <a:solidFill>
                <a:srgbClr val="00B050"/>
              </a:solidFill>
            </a:endParaRPr>
          </a:p>
        </p:txBody>
      </p:sp>
      <p:sp>
        <p:nvSpPr>
          <p:cNvPr id="11267" name="Content Placeholder 2">
            <a:extLst>
              <a:ext uri="{FF2B5EF4-FFF2-40B4-BE49-F238E27FC236}">
                <a16:creationId xmlns:a16="http://schemas.microsoft.com/office/drawing/2014/main" id="{CD7AB4D7-A922-13B7-59BB-81B7DC9DBDCC}"/>
              </a:ext>
            </a:extLst>
          </p:cNvPr>
          <p:cNvSpPr>
            <a:spLocks noGrp="1"/>
          </p:cNvSpPr>
          <p:nvPr>
            <p:ph idx="1"/>
          </p:nvPr>
        </p:nvSpPr>
        <p:spPr>
          <a:xfrm>
            <a:off x="598811" y="1123188"/>
            <a:ext cx="7946377" cy="1656672"/>
          </a:xfrm>
        </p:spPr>
        <p:txBody>
          <a:bodyPr/>
          <a:lstStyle/>
          <a:p>
            <a:pPr>
              <a:lnSpc>
                <a:spcPct val="200000"/>
              </a:lnSpc>
              <a:buFont typeface="Wingdings" pitchFamily="2" charset="2"/>
              <a:buChar char="q"/>
            </a:pPr>
            <a:r>
              <a:rPr lang="en-IN" altLang="en-US" dirty="0"/>
              <a:t>Easily work with diverse data storage and processing systems </a:t>
            </a:r>
          </a:p>
          <a:p>
            <a:pPr>
              <a:lnSpc>
                <a:spcPct val="200000"/>
              </a:lnSpc>
              <a:buFont typeface="Wingdings" pitchFamily="2" charset="2"/>
              <a:buChar char="q"/>
            </a:pPr>
            <a:r>
              <a:rPr lang="en-IN" altLang="en-US" dirty="0"/>
              <a:t>Transform data into trusted information </a:t>
            </a:r>
          </a:p>
          <a:p>
            <a:pPr>
              <a:lnSpc>
                <a:spcPct val="200000"/>
              </a:lnSpc>
              <a:buFont typeface="Wingdings" pitchFamily="2" charset="2"/>
              <a:buChar char="q"/>
            </a:pPr>
            <a:r>
              <a:rPr lang="en-IN" altLang="en-US" dirty="0"/>
              <a:t>Monitor data pipelines in one place </a:t>
            </a:r>
          </a:p>
          <a:p>
            <a:pPr>
              <a:lnSpc>
                <a:spcPct val="200000"/>
              </a:lnSpc>
              <a:buFont typeface="Wingdings" pitchFamily="2" charset="2"/>
              <a:buChar char="q"/>
            </a:pPr>
            <a:r>
              <a:rPr lang="en-IN" altLang="en-US" dirty="0"/>
              <a:t>Get rich insights from transformed data</a:t>
            </a:r>
            <a:endParaRPr lang="en-US" altLang="en-US" dirty="0"/>
          </a:p>
        </p:txBody>
      </p:sp>
      <p:sp>
        <p:nvSpPr>
          <p:cNvPr id="4" name="Slide Number Placeholder 3">
            <a:extLst>
              <a:ext uri="{FF2B5EF4-FFF2-40B4-BE49-F238E27FC236}">
                <a16:creationId xmlns:a16="http://schemas.microsoft.com/office/drawing/2014/main" id="{4EB7FA6B-E863-415F-FF24-D461ACDDAA3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4</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3841-3F47-63F5-4245-EC225E1E7A2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1EB840AD-F1B4-E68D-8B87-DD4B9A7B05A0}"/>
              </a:ext>
            </a:extLst>
          </p:cNvPr>
          <p:cNvPicPr>
            <a:picLocks noChangeAspect="1"/>
          </p:cNvPicPr>
          <p:nvPr/>
        </p:nvPicPr>
        <p:blipFill>
          <a:blip r:embed="rId2"/>
          <a:stretch>
            <a:fillRect/>
          </a:stretch>
        </p:blipFill>
        <p:spPr>
          <a:xfrm>
            <a:off x="598810" y="1123188"/>
            <a:ext cx="7946377" cy="3515651"/>
          </a:xfrm>
          <a:prstGeom prst="rect">
            <a:avLst/>
          </a:prstGeom>
        </p:spPr>
      </p:pic>
      <p:sp>
        <p:nvSpPr>
          <p:cNvPr id="3" name="Text Placeholder 2">
            <a:extLst>
              <a:ext uri="{FF2B5EF4-FFF2-40B4-BE49-F238E27FC236}">
                <a16:creationId xmlns:a16="http://schemas.microsoft.com/office/drawing/2014/main" id="{829044B1-799C-97EE-2DB9-D0C9153FF65C}"/>
              </a:ext>
            </a:extLst>
          </p:cNvPr>
          <p:cNvSpPr>
            <a:spLocks noGrp="1"/>
          </p:cNvSpPr>
          <p:nvPr>
            <p:ph type="body" idx="1"/>
          </p:nvPr>
        </p:nvSpPr>
        <p:spPr>
          <a:xfrm>
            <a:off x="598811" y="1123188"/>
            <a:ext cx="7946377" cy="215444"/>
          </a:xfrm>
        </p:spPr>
        <p:txBody>
          <a:bodyPr/>
          <a:lstStyle/>
          <a:p>
            <a:endParaRPr lang="en-US" dirty="0"/>
          </a:p>
        </p:txBody>
      </p:sp>
      <p:sp>
        <p:nvSpPr>
          <p:cNvPr id="4" name="Footer Placeholder 3">
            <a:extLst>
              <a:ext uri="{FF2B5EF4-FFF2-40B4-BE49-F238E27FC236}">
                <a16:creationId xmlns:a16="http://schemas.microsoft.com/office/drawing/2014/main" id="{9E5FE1FE-9A76-BF03-E8A1-AC262ECB7CAF}"/>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E08F7154-EE7F-8D4E-E333-6DD6E6BEE9AC}"/>
              </a:ext>
            </a:extLst>
          </p:cNvPr>
          <p:cNvSpPr>
            <a:spLocks noGrp="1"/>
          </p:cNvSpPr>
          <p:nvPr>
            <p:ph type="sldNum" sz="quarter" idx="7"/>
          </p:nvPr>
        </p:nvSpPr>
        <p:spPr/>
        <p:txBody>
          <a:bodyPr/>
          <a:lstStyle/>
          <a:p>
            <a:pPr marL="38100">
              <a:lnSpc>
                <a:spcPts val="1425"/>
              </a:lnSpc>
            </a:pPr>
            <a:fld id="{81D60167-4931-47E6-BA6A-407CBD079E47}" type="slidenum">
              <a:rPr lang="en-IN" smtClean="0"/>
              <a:t>40</a:t>
            </a:fld>
            <a:endParaRPr lang="en-IN" dirty="0"/>
          </a:p>
        </p:txBody>
      </p:sp>
      <p:sp>
        <p:nvSpPr>
          <p:cNvPr id="7" name="Title 1">
            <a:extLst>
              <a:ext uri="{FF2B5EF4-FFF2-40B4-BE49-F238E27FC236}">
                <a16:creationId xmlns:a16="http://schemas.microsoft.com/office/drawing/2014/main" id="{6434C039-E6B5-83D2-8E59-E5526F2EAA8D}"/>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100903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EBC7D-E058-BFAF-0072-26975505574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62819A2-85E7-8F39-D990-D23D3B942425}"/>
              </a:ext>
            </a:extLst>
          </p:cNvPr>
          <p:cNvPicPr>
            <a:picLocks noChangeAspect="1"/>
          </p:cNvPicPr>
          <p:nvPr/>
        </p:nvPicPr>
        <p:blipFill>
          <a:blip r:embed="rId2"/>
          <a:stretch>
            <a:fillRect/>
          </a:stretch>
        </p:blipFill>
        <p:spPr>
          <a:xfrm>
            <a:off x="598810" y="1123188"/>
            <a:ext cx="7946377" cy="3521075"/>
          </a:xfrm>
          <a:prstGeom prst="rect">
            <a:avLst/>
          </a:prstGeom>
        </p:spPr>
      </p:pic>
      <p:sp>
        <p:nvSpPr>
          <p:cNvPr id="3" name="Text Placeholder 2">
            <a:extLst>
              <a:ext uri="{FF2B5EF4-FFF2-40B4-BE49-F238E27FC236}">
                <a16:creationId xmlns:a16="http://schemas.microsoft.com/office/drawing/2014/main" id="{FE2701A5-B479-989D-CB1C-A3D60C6216F7}"/>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BD007E5D-E761-7585-CCD0-B883159A229C}"/>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04EC3306-B98E-A79E-DD56-FD7A0384BB04}"/>
              </a:ext>
            </a:extLst>
          </p:cNvPr>
          <p:cNvSpPr>
            <a:spLocks noGrp="1"/>
          </p:cNvSpPr>
          <p:nvPr>
            <p:ph type="sldNum" sz="quarter" idx="7"/>
          </p:nvPr>
        </p:nvSpPr>
        <p:spPr/>
        <p:txBody>
          <a:bodyPr/>
          <a:lstStyle/>
          <a:p>
            <a:pPr marL="38100">
              <a:lnSpc>
                <a:spcPts val="1425"/>
              </a:lnSpc>
            </a:pPr>
            <a:fld id="{81D60167-4931-47E6-BA6A-407CBD079E47}" type="slidenum">
              <a:rPr lang="en-IN" smtClean="0"/>
              <a:t>41</a:t>
            </a:fld>
            <a:endParaRPr lang="en-IN" dirty="0"/>
          </a:p>
        </p:txBody>
      </p:sp>
      <p:sp>
        <p:nvSpPr>
          <p:cNvPr id="7" name="Title 1">
            <a:extLst>
              <a:ext uri="{FF2B5EF4-FFF2-40B4-BE49-F238E27FC236}">
                <a16:creationId xmlns:a16="http://schemas.microsoft.com/office/drawing/2014/main" id="{AD8D8566-88A1-E138-C3B0-A0B662028100}"/>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1098807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7746-51EB-4AD4-E572-EF68BB50E161}"/>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E407D3A-6024-BDE8-BB1C-8AA78C4F1AF2}"/>
              </a:ext>
            </a:extLst>
          </p:cNvPr>
          <p:cNvPicPr>
            <a:picLocks noChangeAspect="1"/>
          </p:cNvPicPr>
          <p:nvPr/>
        </p:nvPicPr>
        <p:blipFill>
          <a:blip r:embed="rId2"/>
          <a:stretch>
            <a:fillRect/>
          </a:stretch>
        </p:blipFill>
        <p:spPr>
          <a:xfrm>
            <a:off x="598810" y="1123187"/>
            <a:ext cx="7946377" cy="3521076"/>
          </a:xfrm>
          <a:prstGeom prst="rect">
            <a:avLst/>
          </a:prstGeom>
        </p:spPr>
      </p:pic>
      <p:sp>
        <p:nvSpPr>
          <p:cNvPr id="3" name="Text Placeholder 2">
            <a:extLst>
              <a:ext uri="{FF2B5EF4-FFF2-40B4-BE49-F238E27FC236}">
                <a16:creationId xmlns:a16="http://schemas.microsoft.com/office/drawing/2014/main" id="{3671FAF6-D337-F3E7-6359-F7181EF5A76D}"/>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56A11E21-123D-9C7F-D2AD-C679C841F4F7}"/>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2AC1E202-9A35-2B10-D9E9-0DECD72BC36F}"/>
              </a:ext>
            </a:extLst>
          </p:cNvPr>
          <p:cNvSpPr>
            <a:spLocks noGrp="1"/>
          </p:cNvSpPr>
          <p:nvPr>
            <p:ph type="sldNum" sz="quarter" idx="7"/>
          </p:nvPr>
        </p:nvSpPr>
        <p:spPr/>
        <p:txBody>
          <a:bodyPr/>
          <a:lstStyle/>
          <a:p>
            <a:pPr marL="38100">
              <a:lnSpc>
                <a:spcPts val="1425"/>
              </a:lnSpc>
            </a:pPr>
            <a:fld id="{81D60167-4931-47E6-BA6A-407CBD079E47}" type="slidenum">
              <a:rPr lang="en-IN" smtClean="0"/>
              <a:t>42</a:t>
            </a:fld>
            <a:endParaRPr lang="en-IN" dirty="0"/>
          </a:p>
        </p:txBody>
      </p:sp>
      <p:sp>
        <p:nvSpPr>
          <p:cNvPr id="7" name="Title 1">
            <a:extLst>
              <a:ext uri="{FF2B5EF4-FFF2-40B4-BE49-F238E27FC236}">
                <a16:creationId xmlns:a16="http://schemas.microsoft.com/office/drawing/2014/main" id="{27C8B8AC-9221-44EC-B840-BE6C6FB262DC}"/>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205883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CAF-4491-56BE-C551-5B42FC5A3A81}"/>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4694AA2A-412D-F622-A17A-C56AA3757B10}"/>
              </a:ext>
            </a:extLst>
          </p:cNvPr>
          <p:cNvPicPr>
            <a:picLocks noChangeAspect="1"/>
          </p:cNvPicPr>
          <p:nvPr/>
        </p:nvPicPr>
        <p:blipFill>
          <a:blip r:embed="rId2"/>
          <a:stretch>
            <a:fillRect/>
          </a:stretch>
        </p:blipFill>
        <p:spPr>
          <a:xfrm>
            <a:off x="598810" y="1123188"/>
            <a:ext cx="7946377" cy="3521074"/>
          </a:xfrm>
          <a:prstGeom prst="rect">
            <a:avLst/>
          </a:prstGeom>
        </p:spPr>
      </p:pic>
      <p:sp>
        <p:nvSpPr>
          <p:cNvPr id="3" name="Text Placeholder 2">
            <a:extLst>
              <a:ext uri="{FF2B5EF4-FFF2-40B4-BE49-F238E27FC236}">
                <a16:creationId xmlns:a16="http://schemas.microsoft.com/office/drawing/2014/main" id="{5DC14A8B-F77D-8335-DB1F-A7B6E940E3DD}"/>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347D3560-25FE-A2E8-069B-A93FE31AD188}"/>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CC81A9E1-7337-7A21-EB41-EDA77A0ABD70}"/>
              </a:ext>
            </a:extLst>
          </p:cNvPr>
          <p:cNvSpPr>
            <a:spLocks noGrp="1"/>
          </p:cNvSpPr>
          <p:nvPr>
            <p:ph type="sldNum" sz="quarter" idx="7"/>
          </p:nvPr>
        </p:nvSpPr>
        <p:spPr/>
        <p:txBody>
          <a:bodyPr/>
          <a:lstStyle/>
          <a:p>
            <a:pPr marL="38100">
              <a:lnSpc>
                <a:spcPts val="1425"/>
              </a:lnSpc>
            </a:pPr>
            <a:fld id="{81D60167-4931-47E6-BA6A-407CBD079E47}" type="slidenum">
              <a:rPr lang="en-IN" smtClean="0"/>
              <a:t>43</a:t>
            </a:fld>
            <a:endParaRPr lang="en-IN" dirty="0"/>
          </a:p>
        </p:txBody>
      </p:sp>
      <p:sp>
        <p:nvSpPr>
          <p:cNvPr id="7" name="Title 1">
            <a:extLst>
              <a:ext uri="{FF2B5EF4-FFF2-40B4-BE49-F238E27FC236}">
                <a16:creationId xmlns:a16="http://schemas.microsoft.com/office/drawing/2014/main" id="{A5AE5F57-37BD-2680-17F6-B67D25C50D45}"/>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237830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304A8-8D00-9DB4-DDB3-C61DF767D805}"/>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FB95D82-C7D7-EF77-329E-E4BBC2621263}"/>
              </a:ext>
            </a:extLst>
          </p:cNvPr>
          <p:cNvPicPr>
            <a:picLocks noChangeAspect="1"/>
          </p:cNvPicPr>
          <p:nvPr/>
        </p:nvPicPr>
        <p:blipFill>
          <a:blip r:embed="rId2"/>
          <a:stretch>
            <a:fillRect/>
          </a:stretch>
        </p:blipFill>
        <p:spPr>
          <a:xfrm>
            <a:off x="598811" y="1042731"/>
            <a:ext cx="7958500" cy="3620196"/>
          </a:xfrm>
          <a:prstGeom prst="rect">
            <a:avLst/>
          </a:prstGeom>
        </p:spPr>
      </p:pic>
      <p:sp>
        <p:nvSpPr>
          <p:cNvPr id="3" name="Text Placeholder 2">
            <a:extLst>
              <a:ext uri="{FF2B5EF4-FFF2-40B4-BE49-F238E27FC236}">
                <a16:creationId xmlns:a16="http://schemas.microsoft.com/office/drawing/2014/main" id="{84B07F23-937B-0D60-4970-2CA8946B2B70}"/>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E49B192B-71FB-1731-032F-BE70BBAB020F}"/>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3F1FC33B-A2FE-1DA8-23FB-E3A77B973379}"/>
              </a:ext>
            </a:extLst>
          </p:cNvPr>
          <p:cNvSpPr>
            <a:spLocks noGrp="1"/>
          </p:cNvSpPr>
          <p:nvPr>
            <p:ph type="sldNum" sz="quarter" idx="7"/>
          </p:nvPr>
        </p:nvSpPr>
        <p:spPr/>
        <p:txBody>
          <a:bodyPr/>
          <a:lstStyle/>
          <a:p>
            <a:pPr marL="38100">
              <a:lnSpc>
                <a:spcPts val="1425"/>
              </a:lnSpc>
            </a:pPr>
            <a:fld id="{81D60167-4931-47E6-BA6A-407CBD079E47}" type="slidenum">
              <a:rPr lang="en-IN" smtClean="0"/>
              <a:t>44</a:t>
            </a:fld>
            <a:endParaRPr lang="en-IN" dirty="0"/>
          </a:p>
        </p:txBody>
      </p:sp>
      <p:sp>
        <p:nvSpPr>
          <p:cNvPr id="7" name="Title 1">
            <a:extLst>
              <a:ext uri="{FF2B5EF4-FFF2-40B4-BE49-F238E27FC236}">
                <a16:creationId xmlns:a16="http://schemas.microsoft.com/office/drawing/2014/main" id="{06DBD7ED-00AD-8238-C323-39C80E2E7915}"/>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783973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14EA8-A336-22A7-D2D7-846D8605CFA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8803285-1AD2-4ACB-924E-58F50B8F1297}"/>
              </a:ext>
            </a:extLst>
          </p:cNvPr>
          <p:cNvPicPr>
            <a:picLocks noChangeAspect="1"/>
          </p:cNvPicPr>
          <p:nvPr/>
        </p:nvPicPr>
        <p:blipFill>
          <a:blip r:embed="rId2"/>
          <a:stretch>
            <a:fillRect/>
          </a:stretch>
        </p:blipFill>
        <p:spPr>
          <a:xfrm>
            <a:off x="578857" y="1123188"/>
            <a:ext cx="7946377" cy="3521075"/>
          </a:xfrm>
          <a:prstGeom prst="rect">
            <a:avLst/>
          </a:prstGeom>
        </p:spPr>
      </p:pic>
      <p:sp>
        <p:nvSpPr>
          <p:cNvPr id="3" name="Text Placeholder 2">
            <a:extLst>
              <a:ext uri="{FF2B5EF4-FFF2-40B4-BE49-F238E27FC236}">
                <a16:creationId xmlns:a16="http://schemas.microsoft.com/office/drawing/2014/main" id="{13E62204-70F0-F2F2-C92D-E3376A5DAB2C}"/>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6E6AB4FD-A3F3-C0B1-BB2F-5E76C8ABA8A5}"/>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756B984E-3675-0C49-97AA-934B69C92EB3}"/>
              </a:ext>
            </a:extLst>
          </p:cNvPr>
          <p:cNvSpPr>
            <a:spLocks noGrp="1"/>
          </p:cNvSpPr>
          <p:nvPr>
            <p:ph type="sldNum" sz="quarter" idx="7"/>
          </p:nvPr>
        </p:nvSpPr>
        <p:spPr/>
        <p:txBody>
          <a:bodyPr/>
          <a:lstStyle/>
          <a:p>
            <a:pPr marL="38100">
              <a:lnSpc>
                <a:spcPts val="1425"/>
              </a:lnSpc>
            </a:pPr>
            <a:fld id="{81D60167-4931-47E6-BA6A-407CBD079E47}" type="slidenum">
              <a:rPr lang="en-IN" smtClean="0"/>
              <a:t>45</a:t>
            </a:fld>
            <a:endParaRPr lang="en-IN" dirty="0"/>
          </a:p>
        </p:txBody>
      </p:sp>
      <p:sp>
        <p:nvSpPr>
          <p:cNvPr id="7" name="Title 1">
            <a:extLst>
              <a:ext uri="{FF2B5EF4-FFF2-40B4-BE49-F238E27FC236}">
                <a16:creationId xmlns:a16="http://schemas.microsoft.com/office/drawing/2014/main" id="{D4E23EEE-D0C6-789D-AA5F-5B24A439698F}"/>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1862384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A800-3C73-2D62-92A4-3F83436C1543}"/>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DB718EF-BD5B-1C7D-1791-5AA18A4552D0}"/>
              </a:ext>
            </a:extLst>
          </p:cNvPr>
          <p:cNvPicPr>
            <a:picLocks noChangeAspect="1"/>
          </p:cNvPicPr>
          <p:nvPr/>
        </p:nvPicPr>
        <p:blipFill>
          <a:blip r:embed="rId2"/>
          <a:stretch>
            <a:fillRect/>
          </a:stretch>
        </p:blipFill>
        <p:spPr>
          <a:xfrm>
            <a:off x="598810" y="1123188"/>
            <a:ext cx="7946377" cy="3521075"/>
          </a:xfrm>
          <a:prstGeom prst="rect">
            <a:avLst/>
          </a:prstGeom>
        </p:spPr>
      </p:pic>
      <p:sp>
        <p:nvSpPr>
          <p:cNvPr id="3" name="Text Placeholder 2">
            <a:extLst>
              <a:ext uri="{FF2B5EF4-FFF2-40B4-BE49-F238E27FC236}">
                <a16:creationId xmlns:a16="http://schemas.microsoft.com/office/drawing/2014/main" id="{6266DBB8-9798-3109-1430-BE25277016E6}"/>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E94858B1-97E2-3100-0BF3-F3E6DC99BBC6}"/>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0DFF910B-AC26-639E-012B-BBD82A25E634}"/>
              </a:ext>
            </a:extLst>
          </p:cNvPr>
          <p:cNvSpPr>
            <a:spLocks noGrp="1"/>
          </p:cNvSpPr>
          <p:nvPr>
            <p:ph type="sldNum" sz="quarter" idx="7"/>
          </p:nvPr>
        </p:nvSpPr>
        <p:spPr/>
        <p:txBody>
          <a:bodyPr/>
          <a:lstStyle/>
          <a:p>
            <a:pPr marL="38100">
              <a:lnSpc>
                <a:spcPts val="1425"/>
              </a:lnSpc>
            </a:pPr>
            <a:fld id="{81D60167-4931-47E6-BA6A-407CBD079E47}" type="slidenum">
              <a:rPr lang="en-IN" smtClean="0"/>
              <a:t>46</a:t>
            </a:fld>
            <a:endParaRPr lang="en-IN" dirty="0"/>
          </a:p>
        </p:txBody>
      </p:sp>
      <p:sp>
        <p:nvSpPr>
          <p:cNvPr id="7" name="Title 1">
            <a:extLst>
              <a:ext uri="{FF2B5EF4-FFF2-40B4-BE49-F238E27FC236}">
                <a16:creationId xmlns:a16="http://schemas.microsoft.com/office/drawing/2014/main" id="{0F873314-081C-4945-6BAD-A5B60AAB296E}"/>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4273502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3151-E7A0-36E9-7818-0A910D6795A1}"/>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B69B1FAC-0FF8-1A5F-1D1C-D84FD05842C5}"/>
              </a:ext>
            </a:extLst>
          </p:cNvPr>
          <p:cNvPicPr>
            <a:picLocks noChangeAspect="1"/>
          </p:cNvPicPr>
          <p:nvPr/>
        </p:nvPicPr>
        <p:blipFill>
          <a:blip r:embed="rId2"/>
          <a:stretch>
            <a:fillRect/>
          </a:stretch>
        </p:blipFill>
        <p:spPr>
          <a:xfrm>
            <a:off x="598810" y="1123188"/>
            <a:ext cx="7958501" cy="3521075"/>
          </a:xfrm>
          <a:prstGeom prst="rect">
            <a:avLst/>
          </a:prstGeom>
        </p:spPr>
      </p:pic>
      <p:sp>
        <p:nvSpPr>
          <p:cNvPr id="3" name="Text Placeholder 2">
            <a:extLst>
              <a:ext uri="{FF2B5EF4-FFF2-40B4-BE49-F238E27FC236}">
                <a16:creationId xmlns:a16="http://schemas.microsoft.com/office/drawing/2014/main" id="{D09F6A76-2E81-31C9-4210-C00BB6BBF3E0}"/>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52B76F00-6C99-E989-1DFD-4CA8C9CFFD4A}"/>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6EA11AEC-D69E-932A-B895-2999F312F0EB}"/>
              </a:ext>
            </a:extLst>
          </p:cNvPr>
          <p:cNvSpPr>
            <a:spLocks noGrp="1"/>
          </p:cNvSpPr>
          <p:nvPr>
            <p:ph type="sldNum" sz="quarter" idx="7"/>
          </p:nvPr>
        </p:nvSpPr>
        <p:spPr/>
        <p:txBody>
          <a:bodyPr/>
          <a:lstStyle/>
          <a:p>
            <a:pPr marL="38100">
              <a:lnSpc>
                <a:spcPts val="1425"/>
              </a:lnSpc>
            </a:pPr>
            <a:fld id="{81D60167-4931-47E6-BA6A-407CBD079E47}" type="slidenum">
              <a:rPr lang="en-IN" smtClean="0"/>
              <a:t>47</a:t>
            </a:fld>
            <a:endParaRPr lang="en-IN" dirty="0"/>
          </a:p>
        </p:txBody>
      </p:sp>
      <p:sp>
        <p:nvSpPr>
          <p:cNvPr id="7" name="Title 1">
            <a:extLst>
              <a:ext uri="{FF2B5EF4-FFF2-40B4-BE49-F238E27FC236}">
                <a16:creationId xmlns:a16="http://schemas.microsoft.com/office/drawing/2014/main" id="{E0D40325-EB72-DA1B-DCAA-652EEA5F07BA}"/>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589736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A803-491A-A811-EFC7-D6F13F0A7434}"/>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1BA5FE52-E8BF-739B-E9DB-34ADA1BE067A}"/>
              </a:ext>
            </a:extLst>
          </p:cNvPr>
          <p:cNvPicPr>
            <a:picLocks noChangeAspect="1"/>
          </p:cNvPicPr>
          <p:nvPr/>
        </p:nvPicPr>
        <p:blipFill>
          <a:blip r:embed="rId2"/>
          <a:stretch>
            <a:fillRect/>
          </a:stretch>
        </p:blipFill>
        <p:spPr>
          <a:xfrm>
            <a:off x="598810" y="1123187"/>
            <a:ext cx="7946377" cy="3521075"/>
          </a:xfrm>
          <a:prstGeom prst="rect">
            <a:avLst/>
          </a:prstGeom>
        </p:spPr>
      </p:pic>
      <p:sp>
        <p:nvSpPr>
          <p:cNvPr id="3" name="Text Placeholder 2">
            <a:extLst>
              <a:ext uri="{FF2B5EF4-FFF2-40B4-BE49-F238E27FC236}">
                <a16:creationId xmlns:a16="http://schemas.microsoft.com/office/drawing/2014/main" id="{E71C9D81-59B9-2667-B91D-E09CB40A8BB2}"/>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BCDDB502-67BE-0E9C-82BF-6EF7BA8CE657}"/>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32394333-E9FE-E28D-561B-E8663894D328}"/>
              </a:ext>
            </a:extLst>
          </p:cNvPr>
          <p:cNvSpPr>
            <a:spLocks noGrp="1"/>
          </p:cNvSpPr>
          <p:nvPr>
            <p:ph type="sldNum" sz="quarter" idx="7"/>
          </p:nvPr>
        </p:nvSpPr>
        <p:spPr/>
        <p:txBody>
          <a:bodyPr/>
          <a:lstStyle/>
          <a:p>
            <a:pPr marL="38100">
              <a:lnSpc>
                <a:spcPts val="1425"/>
              </a:lnSpc>
            </a:pPr>
            <a:fld id="{81D60167-4931-47E6-BA6A-407CBD079E47}" type="slidenum">
              <a:rPr lang="en-IN" smtClean="0"/>
              <a:t>48</a:t>
            </a:fld>
            <a:endParaRPr lang="en-IN" dirty="0"/>
          </a:p>
        </p:txBody>
      </p:sp>
      <p:sp>
        <p:nvSpPr>
          <p:cNvPr id="7" name="Title 1">
            <a:extLst>
              <a:ext uri="{FF2B5EF4-FFF2-40B4-BE49-F238E27FC236}">
                <a16:creationId xmlns:a16="http://schemas.microsoft.com/office/drawing/2014/main" id="{FA26B406-C46B-F6FE-DD03-F19F066AE171}"/>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448353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076C-3284-9DF2-ADAF-571A776921A4}"/>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B2E1712F-CDF9-C16A-B0E7-79B245BA1A5F}"/>
              </a:ext>
            </a:extLst>
          </p:cNvPr>
          <p:cNvPicPr>
            <a:picLocks noChangeAspect="1"/>
          </p:cNvPicPr>
          <p:nvPr/>
        </p:nvPicPr>
        <p:blipFill>
          <a:blip r:embed="rId2"/>
          <a:stretch>
            <a:fillRect/>
          </a:stretch>
        </p:blipFill>
        <p:spPr>
          <a:xfrm>
            <a:off x="598811" y="1123188"/>
            <a:ext cx="7946378" cy="3521074"/>
          </a:xfrm>
          <a:prstGeom prst="rect">
            <a:avLst/>
          </a:prstGeom>
        </p:spPr>
      </p:pic>
      <p:sp>
        <p:nvSpPr>
          <p:cNvPr id="3" name="Text Placeholder 2">
            <a:extLst>
              <a:ext uri="{FF2B5EF4-FFF2-40B4-BE49-F238E27FC236}">
                <a16:creationId xmlns:a16="http://schemas.microsoft.com/office/drawing/2014/main" id="{82733616-6B14-D8B4-E8C5-E12A3CB5D797}"/>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8D9DF650-9428-8686-A554-557E7BD12003}"/>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8AA0C91E-2972-5CE1-9FC0-D7C0B3C6B173}"/>
              </a:ext>
            </a:extLst>
          </p:cNvPr>
          <p:cNvSpPr>
            <a:spLocks noGrp="1"/>
          </p:cNvSpPr>
          <p:nvPr>
            <p:ph type="sldNum" sz="quarter" idx="7"/>
          </p:nvPr>
        </p:nvSpPr>
        <p:spPr/>
        <p:txBody>
          <a:bodyPr/>
          <a:lstStyle/>
          <a:p>
            <a:pPr marL="38100">
              <a:lnSpc>
                <a:spcPts val="1425"/>
              </a:lnSpc>
            </a:pPr>
            <a:fld id="{81D60167-4931-47E6-BA6A-407CBD079E47}" type="slidenum">
              <a:rPr lang="en-IN" smtClean="0"/>
              <a:t>49</a:t>
            </a:fld>
            <a:endParaRPr lang="en-IN" dirty="0"/>
          </a:p>
        </p:txBody>
      </p:sp>
      <p:sp>
        <p:nvSpPr>
          <p:cNvPr id="7" name="Title 1">
            <a:extLst>
              <a:ext uri="{FF2B5EF4-FFF2-40B4-BE49-F238E27FC236}">
                <a16:creationId xmlns:a16="http://schemas.microsoft.com/office/drawing/2014/main" id="{B48B387E-DAE9-233D-EE4B-5383BC3B8C03}"/>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2174366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20493C0E-F8F7-989A-8CB1-5D4EBCAAFE4A}"/>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ADF - Example</a:t>
            </a:r>
          </a:p>
        </p:txBody>
      </p:sp>
      <p:sp>
        <p:nvSpPr>
          <p:cNvPr id="12291" name="Content Placeholder 2">
            <a:extLst>
              <a:ext uri="{FF2B5EF4-FFF2-40B4-BE49-F238E27FC236}">
                <a16:creationId xmlns:a16="http://schemas.microsoft.com/office/drawing/2014/main" id="{D32E09D9-8663-0BA3-E6BD-A520979F553F}"/>
              </a:ext>
            </a:extLst>
          </p:cNvPr>
          <p:cNvSpPr>
            <a:spLocks noGrp="1"/>
          </p:cNvSpPr>
          <p:nvPr>
            <p:ph idx="1"/>
          </p:nvPr>
        </p:nvSpPr>
        <p:spPr>
          <a:xfrm>
            <a:off x="598811" y="1123188"/>
            <a:ext cx="7946377" cy="215444"/>
          </a:xfrm>
        </p:spPr>
        <p:txBody>
          <a:bodyPr/>
          <a:lstStyle/>
          <a:p>
            <a:endParaRPr lang="en-US" altLang="en-US"/>
          </a:p>
        </p:txBody>
      </p:sp>
      <p:pic>
        <p:nvPicPr>
          <p:cNvPr id="12292" name="Picture 3">
            <a:extLst>
              <a:ext uri="{FF2B5EF4-FFF2-40B4-BE49-F238E27FC236}">
                <a16:creationId xmlns:a16="http://schemas.microsoft.com/office/drawing/2014/main" id="{018A17F0-A01D-A564-F43B-B7A4148E45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350"/>
            <a:ext cx="914400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DAE0D3E9-3738-EF21-1E16-F423FC99079C}"/>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5</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C911-42C9-7EC9-5973-14E05BF8D5B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4EA6C4B-9850-C132-130D-BF185260302F}"/>
              </a:ext>
            </a:extLst>
          </p:cNvPr>
          <p:cNvPicPr>
            <a:picLocks noChangeAspect="1"/>
          </p:cNvPicPr>
          <p:nvPr/>
        </p:nvPicPr>
        <p:blipFill>
          <a:blip r:embed="rId2"/>
          <a:stretch>
            <a:fillRect/>
          </a:stretch>
        </p:blipFill>
        <p:spPr>
          <a:xfrm>
            <a:off x="598811" y="1123188"/>
            <a:ext cx="7946377" cy="3521075"/>
          </a:xfrm>
          <a:prstGeom prst="rect">
            <a:avLst/>
          </a:prstGeom>
        </p:spPr>
      </p:pic>
      <p:sp>
        <p:nvSpPr>
          <p:cNvPr id="3" name="Text Placeholder 2">
            <a:extLst>
              <a:ext uri="{FF2B5EF4-FFF2-40B4-BE49-F238E27FC236}">
                <a16:creationId xmlns:a16="http://schemas.microsoft.com/office/drawing/2014/main" id="{56FFB6BD-2E3E-97D8-B74B-F39690B631BF}"/>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0485FE21-8A10-3286-F341-C633D90A8AF3}"/>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E84FB849-DE1A-3AEA-404C-F6D4A36966FD}"/>
              </a:ext>
            </a:extLst>
          </p:cNvPr>
          <p:cNvSpPr>
            <a:spLocks noGrp="1"/>
          </p:cNvSpPr>
          <p:nvPr>
            <p:ph type="sldNum" sz="quarter" idx="7"/>
          </p:nvPr>
        </p:nvSpPr>
        <p:spPr/>
        <p:txBody>
          <a:bodyPr/>
          <a:lstStyle/>
          <a:p>
            <a:pPr marL="38100">
              <a:lnSpc>
                <a:spcPts val="1425"/>
              </a:lnSpc>
            </a:pPr>
            <a:fld id="{81D60167-4931-47E6-BA6A-407CBD079E47}" type="slidenum">
              <a:rPr lang="en-IN" smtClean="0"/>
              <a:t>50</a:t>
            </a:fld>
            <a:endParaRPr lang="en-IN" dirty="0"/>
          </a:p>
        </p:txBody>
      </p:sp>
      <p:sp>
        <p:nvSpPr>
          <p:cNvPr id="7" name="Title 1">
            <a:extLst>
              <a:ext uri="{FF2B5EF4-FFF2-40B4-BE49-F238E27FC236}">
                <a16:creationId xmlns:a16="http://schemas.microsoft.com/office/drawing/2014/main" id="{62CFC286-7F54-28A6-D93C-05AAAAE5B347}"/>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597924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B188-1BF8-C761-A0CB-200F11E8742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26AA49E-03A2-2D7D-79F6-013904EA54CB}"/>
              </a:ext>
            </a:extLst>
          </p:cNvPr>
          <p:cNvPicPr>
            <a:picLocks noChangeAspect="1"/>
          </p:cNvPicPr>
          <p:nvPr/>
        </p:nvPicPr>
        <p:blipFill>
          <a:blip r:embed="rId2"/>
          <a:stretch>
            <a:fillRect/>
          </a:stretch>
        </p:blipFill>
        <p:spPr>
          <a:xfrm>
            <a:off x="598810" y="1123187"/>
            <a:ext cx="7958501" cy="3576907"/>
          </a:xfrm>
          <a:prstGeom prst="rect">
            <a:avLst/>
          </a:prstGeom>
        </p:spPr>
      </p:pic>
      <p:sp>
        <p:nvSpPr>
          <p:cNvPr id="3" name="Text Placeholder 2">
            <a:extLst>
              <a:ext uri="{FF2B5EF4-FFF2-40B4-BE49-F238E27FC236}">
                <a16:creationId xmlns:a16="http://schemas.microsoft.com/office/drawing/2014/main" id="{78D57EC1-25E6-2E49-E582-268CC6DE452B}"/>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17BF8677-3F76-4520-70FE-F98B33155B3F}"/>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BF118775-CD08-1257-3FF6-A5B56F03BBD2}"/>
              </a:ext>
            </a:extLst>
          </p:cNvPr>
          <p:cNvSpPr>
            <a:spLocks noGrp="1"/>
          </p:cNvSpPr>
          <p:nvPr>
            <p:ph type="sldNum" sz="quarter" idx="7"/>
          </p:nvPr>
        </p:nvSpPr>
        <p:spPr/>
        <p:txBody>
          <a:bodyPr/>
          <a:lstStyle/>
          <a:p>
            <a:pPr marL="38100">
              <a:lnSpc>
                <a:spcPts val="1425"/>
              </a:lnSpc>
            </a:pPr>
            <a:fld id="{81D60167-4931-47E6-BA6A-407CBD079E47}" type="slidenum">
              <a:rPr lang="en-IN" smtClean="0"/>
              <a:t>51</a:t>
            </a:fld>
            <a:endParaRPr lang="en-IN" dirty="0"/>
          </a:p>
        </p:txBody>
      </p:sp>
      <p:sp>
        <p:nvSpPr>
          <p:cNvPr id="7" name="Title 1">
            <a:extLst>
              <a:ext uri="{FF2B5EF4-FFF2-40B4-BE49-F238E27FC236}">
                <a16:creationId xmlns:a16="http://schemas.microsoft.com/office/drawing/2014/main" id="{30717621-B6B5-CB0B-6DFD-695DD614BF0A}"/>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676937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ED1E-B0FD-7475-90BF-6648F453A52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1E5E205E-8865-F0A6-7A2B-15924CBF1DC3}"/>
              </a:ext>
            </a:extLst>
          </p:cNvPr>
          <p:cNvPicPr>
            <a:picLocks noChangeAspect="1"/>
          </p:cNvPicPr>
          <p:nvPr/>
        </p:nvPicPr>
        <p:blipFill>
          <a:blip r:embed="rId2"/>
          <a:stretch>
            <a:fillRect/>
          </a:stretch>
        </p:blipFill>
        <p:spPr>
          <a:xfrm>
            <a:off x="598812" y="1123188"/>
            <a:ext cx="7958500" cy="3521075"/>
          </a:xfrm>
          <a:prstGeom prst="rect">
            <a:avLst/>
          </a:prstGeom>
        </p:spPr>
      </p:pic>
      <p:sp>
        <p:nvSpPr>
          <p:cNvPr id="3" name="Text Placeholder 2">
            <a:extLst>
              <a:ext uri="{FF2B5EF4-FFF2-40B4-BE49-F238E27FC236}">
                <a16:creationId xmlns:a16="http://schemas.microsoft.com/office/drawing/2014/main" id="{528A1CB7-8C34-1534-2D66-8166469CF05A}"/>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D36EBBE8-6853-A4D4-787F-76D2C63C4BEF}"/>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1EFF5708-1083-35BF-CC08-D48DD8FC62EA}"/>
              </a:ext>
            </a:extLst>
          </p:cNvPr>
          <p:cNvSpPr>
            <a:spLocks noGrp="1"/>
          </p:cNvSpPr>
          <p:nvPr>
            <p:ph type="sldNum" sz="quarter" idx="7"/>
          </p:nvPr>
        </p:nvSpPr>
        <p:spPr/>
        <p:txBody>
          <a:bodyPr/>
          <a:lstStyle/>
          <a:p>
            <a:pPr marL="38100">
              <a:lnSpc>
                <a:spcPts val="1425"/>
              </a:lnSpc>
            </a:pPr>
            <a:fld id="{81D60167-4931-47E6-BA6A-407CBD079E47}" type="slidenum">
              <a:rPr lang="en-IN" smtClean="0"/>
              <a:t>52</a:t>
            </a:fld>
            <a:endParaRPr lang="en-IN" dirty="0"/>
          </a:p>
        </p:txBody>
      </p:sp>
      <p:sp>
        <p:nvSpPr>
          <p:cNvPr id="7" name="Title 1">
            <a:extLst>
              <a:ext uri="{FF2B5EF4-FFF2-40B4-BE49-F238E27FC236}">
                <a16:creationId xmlns:a16="http://schemas.microsoft.com/office/drawing/2014/main" id="{432893EC-054D-9B74-7A19-40485104F675}"/>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2979885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5CC9-AF4F-92A1-336A-33D14EBBDDA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BA4911C-446C-899C-9EF9-A029B229B3EA}"/>
              </a:ext>
            </a:extLst>
          </p:cNvPr>
          <p:cNvPicPr>
            <a:picLocks noChangeAspect="1"/>
          </p:cNvPicPr>
          <p:nvPr/>
        </p:nvPicPr>
        <p:blipFill>
          <a:blip r:embed="rId2"/>
          <a:stretch>
            <a:fillRect/>
          </a:stretch>
        </p:blipFill>
        <p:spPr>
          <a:xfrm>
            <a:off x="598810" y="1146627"/>
            <a:ext cx="7946377" cy="3521075"/>
          </a:xfrm>
          <a:prstGeom prst="rect">
            <a:avLst/>
          </a:prstGeom>
        </p:spPr>
      </p:pic>
      <p:sp>
        <p:nvSpPr>
          <p:cNvPr id="3" name="Text Placeholder 2">
            <a:extLst>
              <a:ext uri="{FF2B5EF4-FFF2-40B4-BE49-F238E27FC236}">
                <a16:creationId xmlns:a16="http://schemas.microsoft.com/office/drawing/2014/main" id="{C5C12546-66F3-825D-D71F-151B26DDF2AF}"/>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25AF740F-C02A-A561-C93A-CBF724554CB7}"/>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87F1711C-1A3A-300D-CDE0-FC31168A46BC}"/>
              </a:ext>
            </a:extLst>
          </p:cNvPr>
          <p:cNvSpPr>
            <a:spLocks noGrp="1"/>
          </p:cNvSpPr>
          <p:nvPr>
            <p:ph type="sldNum" sz="quarter" idx="7"/>
          </p:nvPr>
        </p:nvSpPr>
        <p:spPr/>
        <p:txBody>
          <a:bodyPr/>
          <a:lstStyle/>
          <a:p>
            <a:pPr marL="38100">
              <a:lnSpc>
                <a:spcPts val="1425"/>
              </a:lnSpc>
            </a:pPr>
            <a:fld id="{81D60167-4931-47E6-BA6A-407CBD079E47}" type="slidenum">
              <a:rPr lang="en-IN" smtClean="0"/>
              <a:t>53</a:t>
            </a:fld>
            <a:endParaRPr lang="en-IN" dirty="0"/>
          </a:p>
        </p:txBody>
      </p:sp>
      <p:sp>
        <p:nvSpPr>
          <p:cNvPr id="7" name="Title 1">
            <a:extLst>
              <a:ext uri="{FF2B5EF4-FFF2-40B4-BE49-F238E27FC236}">
                <a16:creationId xmlns:a16="http://schemas.microsoft.com/office/drawing/2014/main" id="{1488FA79-4A27-CF55-A146-7BF776B055FC}"/>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3453474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DBE2-C8A1-2321-ADA8-36FF3EC5CE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FC47A58-E6C0-8485-82E8-45E849CB3C83}"/>
              </a:ext>
            </a:extLst>
          </p:cNvPr>
          <p:cNvPicPr>
            <a:picLocks noChangeAspect="1"/>
          </p:cNvPicPr>
          <p:nvPr/>
        </p:nvPicPr>
        <p:blipFill>
          <a:blip r:embed="rId2"/>
          <a:stretch>
            <a:fillRect/>
          </a:stretch>
        </p:blipFill>
        <p:spPr>
          <a:xfrm>
            <a:off x="598810" y="1113561"/>
            <a:ext cx="7958501" cy="3521075"/>
          </a:xfrm>
          <a:prstGeom prst="rect">
            <a:avLst/>
          </a:prstGeom>
        </p:spPr>
      </p:pic>
      <p:sp>
        <p:nvSpPr>
          <p:cNvPr id="3" name="Text Placeholder 2">
            <a:extLst>
              <a:ext uri="{FF2B5EF4-FFF2-40B4-BE49-F238E27FC236}">
                <a16:creationId xmlns:a16="http://schemas.microsoft.com/office/drawing/2014/main" id="{2CAE7EA0-B220-773E-7D19-872E162A7D41}"/>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8472BCF4-72AB-9651-CF89-B36DE1F2C458}"/>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69993980-112D-7CB8-B982-86C14829D97A}"/>
              </a:ext>
            </a:extLst>
          </p:cNvPr>
          <p:cNvSpPr>
            <a:spLocks noGrp="1"/>
          </p:cNvSpPr>
          <p:nvPr>
            <p:ph type="sldNum" sz="quarter" idx="7"/>
          </p:nvPr>
        </p:nvSpPr>
        <p:spPr/>
        <p:txBody>
          <a:bodyPr/>
          <a:lstStyle/>
          <a:p>
            <a:pPr marL="38100">
              <a:lnSpc>
                <a:spcPts val="1425"/>
              </a:lnSpc>
            </a:pPr>
            <a:fld id="{81D60167-4931-47E6-BA6A-407CBD079E47}" type="slidenum">
              <a:rPr lang="en-IN" smtClean="0"/>
              <a:t>54</a:t>
            </a:fld>
            <a:endParaRPr lang="en-IN" dirty="0"/>
          </a:p>
        </p:txBody>
      </p:sp>
      <p:sp>
        <p:nvSpPr>
          <p:cNvPr id="7" name="Title 1">
            <a:extLst>
              <a:ext uri="{FF2B5EF4-FFF2-40B4-BE49-F238E27FC236}">
                <a16:creationId xmlns:a16="http://schemas.microsoft.com/office/drawing/2014/main" id="{95DA7552-EA38-835F-94DC-7B0242E8F6D0}"/>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Copy Activity</a:t>
            </a:r>
            <a:endParaRPr lang="en-US" altLang="en-US" b="1" kern="0" dirty="0">
              <a:solidFill>
                <a:srgbClr val="00B050"/>
              </a:solidFill>
            </a:endParaRPr>
          </a:p>
        </p:txBody>
      </p:sp>
    </p:spTree>
    <p:extLst>
      <p:ext uri="{BB962C8B-B14F-4D97-AF65-F5344CB8AC3E}">
        <p14:creationId xmlns:p14="http://schemas.microsoft.com/office/powerpoint/2010/main" val="2055754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AD03C4D3-B15C-7F90-061A-933FF921FA18}"/>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Types of Trigger</a:t>
            </a:r>
          </a:p>
        </p:txBody>
      </p:sp>
      <p:sp>
        <p:nvSpPr>
          <p:cNvPr id="4" name="Slide Number Placeholder 3">
            <a:extLst>
              <a:ext uri="{FF2B5EF4-FFF2-40B4-BE49-F238E27FC236}">
                <a16:creationId xmlns:a16="http://schemas.microsoft.com/office/drawing/2014/main" id="{CD75EFCE-89B5-2595-0AA5-3BA9954749DA}"/>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55</a:t>
            </a:fld>
            <a:endParaRPr lang="en-US" altLang="en-US">
              <a:solidFill>
                <a:srgbClr val="898989"/>
              </a:solidFill>
            </a:endParaRPr>
          </a:p>
        </p:txBody>
      </p:sp>
      <p:sp>
        <p:nvSpPr>
          <p:cNvPr id="3" name="Content Placeholder 2">
            <a:extLst>
              <a:ext uri="{FF2B5EF4-FFF2-40B4-BE49-F238E27FC236}">
                <a16:creationId xmlns:a16="http://schemas.microsoft.com/office/drawing/2014/main" id="{FDAECB10-0416-0F3B-9951-E15DA1B2D534}"/>
              </a:ext>
            </a:extLst>
          </p:cNvPr>
          <p:cNvSpPr>
            <a:spLocks noGrp="1"/>
          </p:cNvSpPr>
          <p:nvPr>
            <p:ph idx="1"/>
          </p:nvPr>
        </p:nvSpPr>
        <p:spPr>
          <a:xfrm>
            <a:off x="598811" y="1123188"/>
            <a:ext cx="7946377" cy="1225785"/>
          </a:xfrm>
        </p:spPr>
        <p:txBody>
          <a:bodyPr/>
          <a:lstStyle/>
          <a:p>
            <a:pPr>
              <a:lnSpc>
                <a:spcPct val="200000"/>
              </a:lnSpc>
              <a:buFont typeface="Wingdings" panose="05000000000000000000" pitchFamily="2" charset="2"/>
              <a:buChar char="q"/>
              <a:defRPr/>
            </a:pPr>
            <a:r>
              <a:rPr lang="en-US" dirty="0">
                <a:solidFill>
                  <a:srgbClr val="0070C0"/>
                </a:solidFill>
              </a:rPr>
              <a:t>Scheduled</a:t>
            </a:r>
          </a:p>
          <a:p>
            <a:pPr>
              <a:lnSpc>
                <a:spcPct val="200000"/>
              </a:lnSpc>
              <a:buFont typeface="Wingdings" panose="05000000000000000000" pitchFamily="2" charset="2"/>
              <a:buChar char="q"/>
              <a:defRPr/>
            </a:pPr>
            <a:r>
              <a:rPr lang="en-US" dirty="0">
                <a:solidFill>
                  <a:srgbClr val="0070C0"/>
                </a:solidFill>
              </a:rPr>
              <a:t>Tumbling Window</a:t>
            </a:r>
          </a:p>
          <a:p>
            <a:pPr>
              <a:lnSpc>
                <a:spcPct val="200000"/>
              </a:lnSpc>
              <a:buFont typeface="Wingdings" panose="05000000000000000000" pitchFamily="2" charset="2"/>
              <a:buChar char="q"/>
              <a:defRPr/>
            </a:pPr>
            <a:r>
              <a:rPr lang="en-US" dirty="0">
                <a:solidFill>
                  <a:srgbClr val="0070C0"/>
                </a:solidFill>
              </a:rPr>
              <a:t>Event</a:t>
            </a: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9FC3AE27-F10E-3EB9-6167-1B315401B619}"/>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Scheduled Trigger</a:t>
            </a:r>
          </a:p>
        </p:txBody>
      </p:sp>
      <p:sp>
        <p:nvSpPr>
          <p:cNvPr id="4" name="Slide Number Placeholder 3">
            <a:extLst>
              <a:ext uri="{FF2B5EF4-FFF2-40B4-BE49-F238E27FC236}">
                <a16:creationId xmlns:a16="http://schemas.microsoft.com/office/drawing/2014/main" id="{A9C68F2B-5D3F-85A5-DF5D-0E2BCC42B081}"/>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56</a:t>
            </a:fld>
            <a:endParaRPr lang="en-US" altLang="en-US">
              <a:solidFill>
                <a:srgbClr val="898989"/>
              </a:solidFill>
            </a:endParaRPr>
          </a:p>
        </p:txBody>
      </p:sp>
      <p:pic>
        <p:nvPicPr>
          <p:cNvPr id="6" name="Picture 5">
            <a:extLst>
              <a:ext uri="{FF2B5EF4-FFF2-40B4-BE49-F238E27FC236}">
                <a16:creationId xmlns:a16="http://schemas.microsoft.com/office/drawing/2014/main" id="{44DA53B4-B0C6-AA2F-B413-68E797911989}"/>
              </a:ext>
            </a:extLst>
          </p:cNvPr>
          <p:cNvPicPr>
            <a:picLocks noChangeAspect="1"/>
          </p:cNvPicPr>
          <p:nvPr/>
        </p:nvPicPr>
        <p:blipFill>
          <a:blip r:embed="rId2"/>
          <a:stretch>
            <a:fillRect/>
          </a:stretch>
        </p:blipFill>
        <p:spPr>
          <a:xfrm>
            <a:off x="598811" y="1123187"/>
            <a:ext cx="7946377" cy="3521075"/>
          </a:xfrm>
          <a:prstGeom prst="rect">
            <a:avLst/>
          </a:prstGeom>
        </p:spPr>
      </p:pic>
      <p:sp>
        <p:nvSpPr>
          <p:cNvPr id="3" name="Text Placeholder 2">
            <a:extLst>
              <a:ext uri="{FF2B5EF4-FFF2-40B4-BE49-F238E27FC236}">
                <a16:creationId xmlns:a16="http://schemas.microsoft.com/office/drawing/2014/main" id="{D7B4A4B1-E6E7-F4D0-24E8-58F1AFA10065}"/>
              </a:ext>
            </a:extLst>
          </p:cNvPr>
          <p:cNvSpPr>
            <a:spLocks noGrp="1"/>
          </p:cNvSpPr>
          <p:nvPr>
            <p:ph type="body" idx="1"/>
          </p:nvPr>
        </p:nvSpPr>
        <p:spPr/>
        <p:txBody>
          <a:bodyPr/>
          <a:lstStyle/>
          <a:p>
            <a:endParaRPr lang="en-US" dirty="0"/>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39F1B2FA-B5FE-DBFD-90A4-64F930F3BDBD}"/>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Scheduled Trigger</a:t>
            </a:r>
          </a:p>
        </p:txBody>
      </p:sp>
      <p:sp>
        <p:nvSpPr>
          <p:cNvPr id="4" name="Slide Number Placeholder 3">
            <a:extLst>
              <a:ext uri="{FF2B5EF4-FFF2-40B4-BE49-F238E27FC236}">
                <a16:creationId xmlns:a16="http://schemas.microsoft.com/office/drawing/2014/main" id="{CF3A3213-2E14-A828-34E2-BD4C708F84E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57</a:t>
            </a:fld>
            <a:endParaRPr lang="en-US" altLang="en-US">
              <a:solidFill>
                <a:srgbClr val="898989"/>
              </a:solidFill>
            </a:endParaRPr>
          </a:p>
        </p:txBody>
      </p:sp>
      <p:pic>
        <p:nvPicPr>
          <p:cNvPr id="5" name="Picture 4">
            <a:extLst>
              <a:ext uri="{FF2B5EF4-FFF2-40B4-BE49-F238E27FC236}">
                <a16:creationId xmlns:a16="http://schemas.microsoft.com/office/drawing/2014/main" id="{610BDA05-8937-1722-39E3-936AC4F24FEE}"/>
              </a:ext>
            </a:extLst>
          </p:cNvPr>
          <p:cNvPicPr>
            <a:picLocks noChangeAspect="1"/>
          </p:cNvPicPr>
          <p:nvPr/>
        </p:nvPicPr>
        <p:blipFill>
          <a:blip r:embed="rId2"/>
          <a:stretch>
            <a:fillRect/>
          </a:stretch>
        </p:blipFill>
        <p:spPr>
          <a:xfrm>
            <a:off x="598811" y="1123188"/>
            <a:ext cx="7946378" cy="3547950"/>
          </a:xfrm>
          <a:prstGeom prst="rect">
            <a:avLst/>
          </a:prstGeom>
        </p:spPr>
      </p:pic>
      <p:sp>
        <p:nvSpPr>
          <p:cNvPr id="3" name="Text Placeholder 2">
            <a:extLst>
              <a:ext uri="{FF2B5EF4-FFF2-40B4-BE49-F238E27FC236}">
                <a16:creationId xmlns:a16="http://schemas.microsoft.com/office/drawing/2014/main" id="{2E4FCB65-4D72-703B-4848-9CADEA9D8AEE}"/>
              </a:ext>
            </a:extLst>
          </p:cNvPr>
          <p:cNvSpPr>
            <a:spLocks noGrp="1"/>
          </p:cNvSpPr>
          <p:nvPr>
            <p:ph type="body" idx="1"/>
          </p:nvPr>
        </p:nvSpPr>
        <p:spPr/>
        <p:txBody>
          <a:bodyPr/>
          <a:lstStyle/>
          <a:p>
            <a:endParaRPr lang="en-US" dirty="0"/>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Scheduled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58</a:t>
            </a:fld>
            <a:endParaRPr lang="en-US" altLang="en-US">
              <a:solidFill>
                <a:srgbClr val="898989"/>
              </a:solidFill>
            </a:endParaRPr>
          </a:p>
        </p:txBody>
      </p:sp>
      <p:pic>
        <p:nvPicPr>
          <p:cNvPr id="5" name="Picture 4">
            <a:extLst>
              <a:ext uri="{FF2B5EF4-FFF2-40B4-BE49-F238E27FC236}">
                <a16:creationId xmlns:a16="http://schemas.microsoft.com/office/drawing/2014/main" id="{B2DE65AD-7BBF-D409-4349-486B7C633004}"/>
              </a:ext>
            </a:extLst>
          </p:cNvPr>
          <p:cNvPicPr>
            <a:picLocks noChangeAspect="1"/>
          </p:cNvPicPr>
          <p:nvPr/>
        </p:nvPicPr>
        <p:blipFill>
          <a:blip r:embed="rId2"/>
          <a:stretch>
            <a:fillRect/>
          </a:stretch>
        </p:blipFill>
        <p:spPr>
          <a:xfrm>
            <a:off x="598811" y="1123188"/>
            <a:ext cx="7946377" cy="3521075"/>
          </a:xfrm>
          <a:prstGeom prst="rect">
            <a:avLst/>
          </a:prstGeom>
        </p:spPr>
      </p:pic>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dirty="0"/>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Scheduled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59</a:t>
            </a:fld>
            <a:endParaRPr lang="en-US" altLang="en-US">
              <a:solidFill>
                <a:srgbClr val="898989"/>
              </a:solidFill>
            </a:endParaRPr>
          </a:p>
        </p:txBody>
      </p:sp>
      <p:pic>
        <p:nvPicPr>
          <p:cNvPr id="2" name="Picture 1">
            <a:extLst>
              <a:ext uri="{FF2B5EF4-FFF2-40B4-BE49-F238E27FC236}">
                <a16:creationId xmlns:a16="http://schemas.microsoft.com/office/drawing/2014/main" id="{C2111105-62D5-89D2-E733-0445B4AACE53}"/>
              </a:ext>
            </a:extLst>
          </p:cNvPr>
          <p:cNvPicPr>
            <a:picLocks noChangeAspect="1"/>
          </p:cNvPicPr>
          <p:nvPr/>
        </p:nvPicPr>
        <p:blipFill>
          <a:blip r:embed="rId2"/>
          <a:stretch>
            <a:fillRect/>
          </a:stretch>
        </p:blipFill>
        <p:spPr>
          <a:xfrm>
            <a:off x="598811" y="1123187"/>
            <a:ext cx="7946378" cy="3521075"/>
          </a:xfrm>
          <a:prstGeom prst="rect">
            <a:avLst/>
          </a:prstGeom>
        </p:spPr>
      </p:pic>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dirty="0"/>
          </a:p>
        </p:txBody>
      </p:sp>
      <p:sp>
        <p:nvSpPr>
          <p:cNvPr id="5" name="Footer Placeholder 4"/>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extLst>
      <p:ext uri="{BB962C8B-B14F-4D97-AF65-F5344CB8AC3E}">
        <p14:creationId xmlns:p14="http://schemas.microsoft.com/office/powerpoint/2010/main" val="111786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AF19519C-5E88-8CD0-3956-0FD65C3CFD7E}"/>
              </a:ext>
            </a:extLst>
          </p:cNvPr>
          <p:cNvSpPr>
            <a:spLocks noGrp="1"/>
          </p:cNvSpPr>
          <p:nvPr>
            <p:ph type="title"/>
          </p:nvPr>
        </p:nvSpPr>
        <p:spPr>
          <a:xfrm>
            <a:off x="385150" y="283970"/>
            <a:ext cx="8373699" cy="430887"/>
          </a:xfrm>
        </p:spPr>
        <p:txBody>
          <a:bodyPr/>
          <a:lstStyle/>
          <a:p>
            <a:endParaRPr lang="en-US" altLang="en-US"/>
          </a:p>
        </p:txBody>
      </p:sp>
      <p:sp>
        <p:nvSpPr>
          <p:cNvPr id="13315" name="Content Placeholder 2">
            <a:extLst>
              <a:ext uri="{FF2B5EF4-FFF2-40B4-BE49-F238E27FC236}">
                <a16:creationId xmlns:a16="http://schemas.microsoft.com/office/drawing/2014/main" id="{7B7002D2-C8A1-7E7E-9A61-794E2D97CFF3}"/>
              </a:ext>
            </a:extLst>
          </p:cNvPr>
          <p:cNvSpPr>
            <a:spLocks noGrp="1"/>
          </p:cNvSpPr>
          <p:nvPr>
            <p:ph idx="1"/>
          </p:nvPr>
        </p:nvSpPr>
        <p:spPr>
          <a:xfrm>
            <a:off x="598811" y="1123188"/>
            <a:ext cx="7946377" cy="215444"/>
          </a:xfrm>
        </p:spPr>
        <p:txBody>
          <a:bodyPr/>
          <a:lstStyle/>
          <a:p>
            <a:endParaRPr lang="en-US" altLang="en-US"/>
          </a:p>
        </p:txBody>
      </p:sp>
      <p:pic>
        <p:nvPicPr>
          <p:cNvPr id="13316" name="Picture 3">
            <a:extLst>
              <a:ext uri="{FF2B5EF4-FFF2-40B4-BE49-F238E27FC236}">
                <a16:creationId xmlns:a16="http://schemas.microsoft.com/office/drawing/2014/main" id="{5EF4E387-E1E8-D0B6-DF55-D604F713EB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23" y="1123188"/>
            <a:ext cx="9098756" cy="358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E6F277F0-C8D7-D254-BA88-B5DC237CD9AD}"/>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6</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Scheduled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60</a:t>
            </a:fld>
            <a:endParaRPr lang="en-US" altLang="en-US">
              <a:solidFill>
                <a:srgbClr val="898989"/>
              </a:solidFill>
            </a:endParaRPr>
          </a:p>
        </p:txBody>
      </p:sp>
      <p:pic>
        <p:nvPicPr>
          <p:cNvPr id="2" name="Picture 1">
            <a:extLst>
              <a:ext uri="{FF2B5EF4-FFF2-40B4-BE49-F238E27FC236}">
                <a16:creationId xmlns:a16="http://schemas.microsoft.com/office/drawing/2014/main" id="{A16E6002-C72E-359C-37F3-93255DED535F}"/>
              </a:ext>
            </a:extLst>
          </p:cNvPr>
          <p:cNvPicPr>
            <a:picLocks noChangeAspect="1"/>
          </p:cNvPicPr>
          <p:nvPr/>
        </p:nvPicPr>
        <p:blipFill>
          <a:blip r:embed="rId2"/>
          <a:stretch>
            <a:fillRect/>
          </a:stretch>
        </p:blipFill>
        <p:spPr>
          <a:xfrm>
            <a:off x="598811" y="1123188"/>
            <a:ext cx="7946377" cy="3521075"/>
          </a:xfrm>
          <a:prstGeom prst="rect">
            <a:avLst/>
          </a:prstGeom>
        </p:spPr>
      </p:pic>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dirty="0"/>
          </a:p>
        </p:txBody>
      </p:sp>
      <p:sp>
        <p:nvSpPr>
          <p:cNvPr id="5" name="Footer Placeholder 4"/>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extLst>
      <p:ext uri="{BB962C8B-B14F-4D97-AF65-F5344CB8AC3E}">
        <p14:creationId xmlns:p14="http://schemas.microsoft.com/office/powerpoint/2010/main" val="4141929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Scheduled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61</a:t>
            </a:fld>
            <a:endParaRPr lang="en-US" altLang="en-US">
              <a:solidFill>
                <a:srgbClr val="898989"/>
              </a:solidFill>
            </a:endParaRPr>
          </a:p>
        </p:txBody>
      </p:sp>
      <p:pic>
        <p:nvPicPr>
          <p:cNvPr id="2" name="Picture 1">
            <a:extLst>
              <a:ext uri="{FF2B5EF4-FFF2-40B4-BE49-F238E27FC236}">
                <a16:creationId xmlns:a16="http://schemas.microsoft.com/office/drawing/2014/main" id="{A2423309-A993-A5BB-A624-8720A8ABADE5}"/>
              </a:ext>
            </a:extLst>
          </p:cNvPr>
          <p:cNvPicPr>
            <a:picLocks noChangeAspect="1"/>
          </p:cNvPicPr>
          <p:nvPr/>
        </p:nvPicPr>
        <p:blipFill>
          <a:blip r:embed="rId2"/>
          <a:stretch>
            <a:fillRect/>
          </a:stretch>
        </p:blipFill>
        <p:spPr>
          <a:xfrm>
            <a:off x="577133" y="1123188"/>
            <a:ext cx="7968055" cy="3521075"/>
          </a:xfrm>
          <a:prstGeom prst="rect">
            <a:avLst/>
          </a:prstGeom>
        </p:spPr>
      </p:pic>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dirty="0"/>
          </a:p>
        </p:txBody>
      </p:sp>
      <p:sp>
        <p:nvSpPr>
          <p:cNvPr id="5" name="Footer Placeholder 4"/>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extLst>
      <p:ext uri="{BB962C8B-B14F-4D97-AF65-F5344CB8AC3E}">
        <p14:creationId xmlns:p14="http://schemas.microsoft.com/office/powerpoint/2010/main" val="3319534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Scheduled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62</a:t>
            </a:fld>
            <a:endParaRPr lang="en-US" altLang="en-US">
              <a:solidFill>
                <a:srgbClr val="898989"/>
              </a:solidFill>
            </a:endParaRPr>
          </a:p>
        </p:txBody>
      </p:sp>
      <p:pic>
        <p:nvPicPr>
          <p:cNvPr id="2" name="Picture 1">
            <a:extLst>
              <a:ext uri="{FF2B5EF4-FFF2-40B4-BE49-F238E27FC236}">
                <a16:creationId xmlns:a16="http://schemas.microsoft.com/office/drawing/2014/main" id="{87FE0AC1-1F9B-6468-9D27-F24C4C98944C}"/>
              </a:ext>
            </a:extLst>
          </p:cNvPr>
          <p:cNvPicPr>
            <a:picLocks noChangeAspect="1"/>
          </p:cNvPicPr>
          <p:nvPr/>
        </p:nvPicPr>
        <p:blipFill>
          <a:blip r:embed="rId2"/>
          <a:stretch>
            <a:fillRect/>
          </a:stretch>
        </p:blipFill>
        <p:spPr>
          <a:xfrm>
            <a:off x="598811" y="1123187"/>
            <a:ext cx="7946378" cy="3521075"/>
          </a:xfrm>
          <a:prstGeom prst="rect">
            <a:avLst/>
          </a:prstGeom>
        </p:spPr>
      </p:pic>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dirty="0"/>
          </a:p>
        </p:txBody>
      </p:sp>
      <p:sp>
        <p:nvSpPr>
          <p:cNvPr id="5" name="Footer Placeholder 4"/>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extLst>
      <p:ext uri="{BB962C8B-B14F-4D97-AF65-F5344CB8AC3E}">
        <p14:creationId xmlns:p14="http://schemas.microsoft.com/office/powerpoint/2010/main" val="2795962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Scheduled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63</a:t>
            </a:fld>
            <a:endParaRPr lang="en-US" altLang="en-US">
              <a:solidFill>
                <a:srgbClr val="898989"/>
              </a:solidFill>
            </a:endParaRPr>
          </a:p>
        </p:txBody>
      </p:sp>
      <p:pic>
        <p:nvPicPr>
          <p:cNvPr id="2" name="Picture 1">
            <a:extLst>
              <a:ext uri="{FF2B5EF4-FFF2-40B4-BE49-F238E27FC236}">
                <a16:creationId xmlns:a16="http://schemas.microsoft.com/office/drawing/2014/main" id="{B750FD5A-36C3-8028-B052-8F37FA833DC0}"/>
              </a:ext>
            </a:extLst>
          </p:cNvPr>
          <p:cNvPicPr>
            <a:picLocks noChangeAspect="1"/>
          </p:cNvPicPr>
          <p:nvPr/>
        </p:nvPicPr>
        <p:blipFill>
          <a:blip r:embed="rId2"/>
          <a:stretch>
            <a:fillRect/>
          </a:stretch>
        </p:blipFill>
        <p:spPr>
          <a:xfrm>
            <a:off x="598811" y="1123187"/>
            <a:ext cx="7946378" cy="3521075"/>
          </a:xfrm>
          <a:prstGeom prst="rect">
            <a:avLst/>
          </a:prstGeom>
        </p:spPr>
      </p:pic>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dirty="0"/>
          </a:p>
        </p:txBody>
      </p:sp>
      <p:sp>
        <p:nvSpPr>
          <p:cNvPr id="5" name="Footer Placeholder 4"/>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extLst>
      <p:ext uri="{BB962C8B-B14F-4D97-AF65-F5344CB8AC3E}">
        <p14:creationId xmlns:p14="http://schemas.microsoft.com/office/powerpoint/2010/main" val="80260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Scheduled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64</a:t>
            </a:fld>
            <a:endParaRPr lang="en-US" altLang="en-US">
              <a:solidFill>
                <a:srgbClr val="898989"/>
              </a:solidFill>
            </a:endParaRPr>
          </a:p>
        </p:txBody>
      </p:sp>
      <p:pic>
        <p:nvPicPr>
          <p:cNvPr id="2" name="Picture 1">
            <a:extLst>
              <a:ext uri="{FF2B5EF4-FFF2-40B4-BE49-F238E27FC236}">
                <a16:creationId xmlns:a16="http://schemas.microsoft.com/office/drawing/2014/main" id="{E6A81672-06AF-E28F-CAA1-1C1413C0D531}"/>
              </a:ext>
            </a:extLst>
          </p:cNvPr>
          <p:cNvPicPr>
            <a:picLocks noChangeAspect="1"/>
          </p:cNvPicPr>
          <p:nvPr/>
        </p:nvPicPr>
        <p:blipFill>
          <a:blip r:embed="rId2"/>
          <a:stretch>
            <a:fillRect/>
          </a:stretch>
        </p:blipFill>
        <p:spPr>
          <a:xfrm>
            <a:off x="598810" y="1123187"/>
            <a:ext cx="7946377" cy="3521075"/>
          </a:xfrm>
          <a:prstGeom prst="rect">
            <a:avLst/>
          </a:prstGeom>
        </p:spPr>
      </p:pic>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dirty="0"/>
          </a:p>
        </p:txBody>
      </p:sp>
      <p:sp>
        <p:nvSpPr>
          <p:cNvPr id="5" name="Footer Placeholder 4"/>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extLst>
      <p:ext uri="{BB962C8B-B14F-4D97-AF65-F5344CB8AC3E}">
        <p14:creationId xmlns:p14="http://schemas.microsoft.com/office/powerpoint/2010/main" val="3829087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Scheduled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65</a:t>
            </a:fld>
            <a:endParaRPr lang="en-US" altLang="en-US">
              <a:solidFill>
                <a:srgbClr val="898989"/>
              </a:solidFill>
            </a:endParaRPr>
          </a:p>
        </p:txBody>
      </p:sp>
      <p:pic>
        <p:nvPicPr>
          <p:cNvPr id="2" name="Picture 1">
            <a:extLst>
              <a:ext uri="{FF2B5EF4-FFF2-40B4-BE49-F238E27FC236}">
                <a16:creationId xmlns:a16="http://schemas.microsoft.com/office/drawing/2014/main" id="{FE404B03-6CCB-8210-A749-A36AA5376618}"/>
              </a:ext>
            </a:extLst>
          </p:cNvPr>
          <p:cNvPicPr>
            <a:picLocks noChangeAspect="1"/>
          </p:cNvPicPr>
          <p:nvPr/>
        </p:nvPicPr>
        <p:blipFill>
          <a:blip r:embed="rId2"/>
          <a:stretch>
            <a:fillRect/>
          </a:stretch>
        </p:blipFill>
        <p:spPr>
          <a:xfrm>
            <a:off x="598811" y="1123188"/>
            <a:ext cx="7946378" cy="3523160"/>
          </a:xfrm>
          <a:prstGeom prst="rect">
            <a:avLst/>
          </a:prstGeom>
        </p:spPr>
      </p:pic>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dirty="0"/>
          </a:p>
        </p:txBody>
      </p:sp>
      <p:sp>
        <p:nvSpPr>
          <p:cNvPr id="5" name="Footer Placeholder 4"/>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extLst>
      <p:ext uri="{BB962C8B-B14F-4D97-AF65-F5344CB8AC3E}">
        <p14:creationId xmlns:p14="http://schemas.microsoft.com/office/powerpoint/2010/main" val="900612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Scheduled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66</a:t>
            </a:fld>
            <a:endParaRPr lang="en-US" altLang="en-US">
              <a:solidFill>
                <a:srgbClr val="898989"/>
              </a:solidFill>
            </a:endParaRPr>
          </a:p>
        </p:txBody>
      </p:sp>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86B7BBE2-7587-6577-C8E1-AA410CF4A35B}"/>
              </a:ext>
            </a:extLst>
          </p:cNvPr>
          <p:cNvPicPr>
            <a:picLocks noChangeAspect="1"/>
          </p:cNvPicPr>
          <p:nvPr/>
        </p:nvPicPr>
        <p:blipFill>
          <a:blip r:embed="rId2"/>
          <a:stretch>
            <a:fillRect/>
          </a:stretch>
        </p:blipFill>
        <p:spPr>
          <a:xfrm>
            <a:off x="598810" y="1123187"/>
            <a:ext cx="8160039" cy="3521076"/>
          </a:xfrm>
          <a:prstGeom prst="rect">
            <a:avLst/>
          </a:prstGeom>
        </p:spPr>
      </p:pic>
      <p:sp>
        <p:nvSpPr>
          <p:cNvPr id="5" name="Footer Placeholder 4"/>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extLst>
      <p:ext uri="{BB962C8B-B14F-4D97-AF65-F5344CB8AC3E}">
        <p14:creationId xmlns:p14="http://schemas.microsoft.com/office/powerpoint/2010/main" val="35684084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AB2D618C-DFA7-2AC5-EDC7-F21FDC96813C}"/>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Tumbling vs Schedule</a:t>
            </a:r>
          </a:p>
        </p:txBody>
      </p:sp>
      <p:sp>
        <p:nvSpPr>
          <p:cNvPr id="4" name="Slide Number Placeholder 3">
            <a:extLst>
              <a:ext uri="{FF2B5EF4-FFF2-40B4-BE49-F238E27FC236}">
                <a16:creationId xmlns:a16="http://schemas.microsoft.com/office/drawing/2014/main" id="{79614EE9-7B7D-1B89-373C-40855BD778DA}"/>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67</a:t>
            </a:fld>
            <a:endParaRPr lang="en-US" altLang="en-US">
              <a:solidFill>
                <a:srgbClr val="898989"/>
              </a:solidFill>
            </a:endParaRPr>
          </a:p>
        </p:txBody>
      </p:sp>
      <p:graphicFrame>
        <p:nvGraphicFramePr>
          <p:cNvPr id="5" name="Content Placeholder 4">
            <a:extLst>
              <a:ext uri="{FF2B5EF4-FFF2-40B4-BE49-F238E27FC236}">
                <a16:creationId xmlns:a16="http://schemas.microsoft.com/office/drawing/2014/main" id="{E713E306-53CF-DDAB-87D4-B2AA4DAA8883}"/>
              </a:ext>
            </a:extLst>
          </p:cNvPr>
          <p:cNvGraphicFramePr>
            <a:graphicFrameLocks noGrp="1"/>
          </p:cNvGraphicFramePr>
          <p:nvPr>
            <p:ph idx="1"/>
            <p:extLst>
              <p:ext uri="{D42A27DB-BD31-4B8C-83A1-F6EECF244321}">
                <p14:modId xmlns:p14="http://schemas.microsoft.com/office/powerpoint/2010/main" val="3126534051"/>
              </p:ext>
            </p:extLst>
          </p:nvPr>
        </p:nvGraphicFramePr>
        <p:xfrm>
          <a:off x="389335" y="941785"/>
          <a:ext cx="8310563" cy="3848101"/>
        </p:xfrm>
        <a:graphic>
          <a:graphicData uri="http://schemas.openxmlformats.org/drawingml/2006/table">
            <a:tbl>
              <a:tblPr>
                <a:tableStyleId>{BC89EF96-8CEA-46FF-86C4-4CE0E7609802}</a:tableStyleId>
              </a:tblPr>
              <a:tblGrid>
                <a:gridCol w="1136049">
                  <a:extLst>
                    <a:ext uri="{9D8B030D-6E8A-4147-A177-3AD203B41FA5}">
                      <a16:colId xmlns:a16="http://schemas.microsoft.com/office/drawing/2014/main" val="1133865691"/>
                    </a:ext>
                  </a:extLst>
                </a:gridCol>
                <a:gridCol w="4554434">
                  <a:extLst>
                    <a:ext uri="{9D8B030D-6E8A-4147-A177-3AD203B41FA5}">
                      <a16:colId xmlns:a16="http://schemas.microsoft.com/office/drawing/2014/main" val="4119562962"/>
                    </a:ext>
                  </a:extLst>
                </a:gridCol>
                <a:gridCol w="2620080">
                  <a:extLst>
                    <a:ext uri="{9D8B030D-6E8A-4147-A177-3AD203B41FA5}">
                      <a16:colId xmlns:a16="http://schemas.microsoft.com/office/drawing/2014/main" val="2659072158"/>
                    </a:ext>
                  </a:extLst>
                </a:gridCol>
              </a:tblGrid>
              <a:tr h="196424">
                <a:tc>
                  <a:txBody>
                    <a:bodyPr/>
                    <a:lstStyle/>
                    <a:p>
                      <a:pPr algn="ctr" fontAlgn="t"/>
                      <a:r>
                        <a:rPr lang="en-US" sz="1200" b="1" dirty="0">
                          <a:solidFill>
                            <a:srgbClr val="0070C0"/>
                          </a:solidFill>
                          <a:effectLst/>
                        </a:rPr>
                        <a:t>Item</a:t>
                      </a:r>
                    </a:p>
                  </a:txBody>
                  <a:tcPr marL="13540" marR="13540" marT="6771" marB="6771"/>
                </a:tc>
                <a:tc>
                  <a:txBody>
                    <a:bodyPr/>
                    <a:lstStyle/>
                    <a:p>
                      <a:pPr algn="ctr" fontAlgn="t"/>
                      <a:r>
                        <a:rPr lang="en-US" sz="1200" b="1" dirty="0">
                          <a:solidFill>
                            <a:srgbClr val="0070C0"/>
                          </a:solidFill>
                          <a:effectLst/>
                        </a:rPr>
                        <a:t>Tumbling window trigger</a:t>
                      </a:r>
                    </a:p>
                  </a:txBody>
                  <a:tcPr marL="13540" marR="13540" marT="6771" marB="6771"/>
                </a:tc>
                <a:tc>
                  <a:txBody>
                    <a:bodyPr/>
                    <a:lstStyle/>
                    <a:p>
                      <a:pPr algn="ctr" fontAlgn="t"/>
                      <a:r>
                        <a:rPr lang="en-US" sz="1200" b="1" dirty="0">
                          <a:solidFill>
                            <a:srgbClr val="0070C0"/>
                          </a:solidFill>
                          <a:effectLst/>
                        </a:rPr>
                        <a:t>Schedule trigger</a:t>
                      </a:r>
                    </a:p>
                  </a:txBody>
                  <a:tcPr marL="13540" marR="13540" marT="6771" marB="6771"/>
                </a:tc>
                <a:extLst>
                  <a:ext uri="{0D108BD9-81ED-4DB2-BD59-A6C34878D82A}">
                    <a16:rowId xmlns:a16="http://schemas.microsoft.com/office/drawing/2014/main" val="3019825154"/>
                  </a:ext>
                </a:extLst>
              </a:tr>
              <a:tr h="562187">
                <a:tc>
                  <a:txBody>
                    <a:bodyPr/>
                    <a:lstStyle/>
                    <a:p>
                      <a:pPr algn="l" fontAlgn="t"/>
                      <a:r>
                        <a:rPr lang="en-US" sz="1200" b="1" dirty="0">
                          <a:solidFill>
                            <a:srgbClr val="FF0000"/>
                          </a:solidFill>
                          <a:effectLst/>
                        </a:rPr>
                        <a:t>Backfill scenarios</a:t>
                      </a:r>
                    </a:p>
                  </a:txBody>
                  <a:tcPr marL="13540" marR="13540" marT="6771" marB="6771" anchor="ctr"/>
                </a:tc>
                <a:tc>
                  <a:txBody>
                    <a:bodyPr/>
                    <a:lstStyle/>
                    <a:p>
                      <a:pPr algn="just" fontAlgn="t"/>
                      <a:r>
                        <a:rPr lang="en-US" sz="1200" dirty="0">
                          <a:effectLst/>
                        </a:rPr>
                        <a:t>Supported. Pipeline runs can be scheduled for windows in the past.</a:t>
                      </a:r>
                    </a:p>
                  </a:txBody>
                  <a:tcPr marL="13540" marR="13540" marT="6771" marB="6771" anchor="ctr"/>
                </a:tc>
                <a:tc>
                  <a:txBody>
                    <a:bodyPr/>
                    <a:lstStyle/>
                    <a:p>
                      <a:pPr algn="just" fontAlgn="t"/>
                      <a:r>
                        <a:rPr lang="en-US" sz="1200" dirty="0">
                          <a:effectLst/>
                        </a:rPr>
                        <a:t>Not supported. Pipeline runs can be executed only on time periods from the current time and the future.</a:t>
                      </a:r>
                    </a:p>
                  </a:txBody>
                  <a:tcPr marL="13540" marR="13540" marT="6771" marB="6771" anchor="ctr"/>
                </a:tc>
                <a:extLst>
                  <a:ext uri="{0D108BD9-81ED-4DB2-BD59-A6C34878D82A}">
                    <a16:rowId xmlns:a16="http://schemas.microsoft.com/office/drawing/2014/main" val="2974612893"/>
                  </a:ext>
                </a:extLst>
              </a:tr>
              <a:tr h="379305">
                <a:tc>
                  <a:txBody>
                    <a:bodyPr/>
                    <a:lstStyle/>
                    <a:p>
                      <a:pPr algn="l" fontAlgn="t"/>
                      <a:r>
                        <a:rPr lang="en-US" sz="1200" b="1" dirty="0">
                          <a:solidFill>
                            <a:srgbClr val="FF0000"/>
                          </a:solidFill>
                          <a:effectLst/>
                        </a:rPr>
                        <a:t>Reliability</a:t>
                      </a:r>
                    </a:p>
                  </a:txBody>
                  <a:tcPr marL="13540" marR="13540" marT="6771" marB="6771" anchor="ctr"/>
                </a:tc>
                <a:tc>
                  <a:txBody>
                    <a:bodyPr/>
                    <a:lstStyle/>
                    <a:p>
                      <a:pPr algn="just" fontAlgn="t"/>
                      <a:r>
                        <a:rPr lang="en-US" sz="1200" dirty="0">
                          <a:effectLst/>
                        </a:rPr>
                        <a:t>100% reliability. Pipeline runs can be scheduled for all windows from a specified start date without gaps.</a:t>
                      </a:r>
                    </a:p>
                  </a:txBody>
                  <a:tcPr marL="13540" marR="13540" marT="6771" marB="6771" anchor="ctr"/>
                </a:tc>
                <a:tc>
                  <a:txBody>
                    <a:bodyPr/>
                    <a:lstStyle/>
                    <a:p>
                      <a:pPr algn="just" fontAlgn="t"/>
                      <a:r>
                        <a:rPr lang="en-US" sz="1200">
                          <a:effectLst/>
                        </a:rPr>
                        <a:t>Less reliable.</a:t>
                      </a:r>
                    </a:p>
                  </a:txBody>
                  <a:tcPr marL="13540" marR="13540" marT="6771" marB="6771" anchor="ctr"/>
                </a:tc>
                <a:extLst>
                  <a:ext uri="{0D108BD9-81ED-4DB2-BD59-A6C34878D82A}">
                    <a16:rowId xmlns:a16="http://schemas.microsoft.com/office/drawing/2014/main" val="1146225299"/>
                  </a:ext>
                </a:extLst>
              </a:tr>
              <a:tr h="927950">
                <a:tc>
                  <a:txBody>
                    <a:bodyPr/>
                    <a:lstStyle/>
                    <a:p>
                      <a:pPr algn="l" fontAlgn="t"/>
                      <a:r>
                        <a:rPr lang="en-US" sz="1200" b="1" dirty="0">
                          <a:solidFill>
                            <a:srgbClr val="FF0000"/>
                          </a:solidFill>
                          <a:effectLst/>
                        </a:rPr>
                        <a:t>Retry capability</a:t>
                      </a:r>
                    </a:p>
                  </a:txBody>
                  <a:tcPr marL="13540" marR="13540" marT="6771" marB="6771" anchor="ctr"/>
                </a:tc>
                <a:tc>
                  <a:txBody>
                    <a:bodyPr/>
                    <a:lstStyle/>
                    <a:p>
                      <a:pPr algn="just" fontAlgn="t"/>
                      <a:r>
                        <a:rPr lang="en-US" sz="1200" dirty="0">
                          <a:effectLst/>
                        </a:rPr>
                        <a:t>Supported. Failed pipeline runs have a default retry policy of 0, or a policy that's specified by the user in the trigger definition. Automatically retries when the pipeline runs fail due to concurrency/server/throttling limits (that is, status codes 400: User Error, 429: Too many requests, and 500: Internal Server error).</a:t>
                      </a:r>
                    </a:p>
                  </a:txBody>
                  <a:tcPr marL="13540" marR="13540" marT="6771" marB="6771" anchor="ctr"/>
                </a:tc>
                <a:tc>
                  <a:txBody>
                    <a:bodyPr/>
                    <a:lstStyle/>
                    <a:p>
                      <a:pPr algn="just" fontAlgn="t"/>
                      <a:r>
                        <a:rPr lang="en-US" sz="1200">
                          <a:effectLst/>
                        </a:rPr>
                        <a:t>Not supported.</a:t>
                      </a:r>
                    </a:p>
                  </a:txBody>
                  <a:tcPr marL="13540" marR="13540" marT="6771" marB="6771" anchor="ctr"/>
                </a:tc>
                <a:extLst>
                  <a:ext uri="{0D108BD9-81ED-4DB2-BD59-A6C34878D82A}">
                    <a16:rowId xmlns:a16="http://schemas.microsoft.com/office/drawing/2014/main" val="452787044"/>
                  </a:ext>
                </a:extLst>
              </a:tr>
              <a:tr h="474980">
                <a:tc>
                  <a:txBody>
                    <a:bodyPr/>
                    <a:lstStyle/>
                    <a:p>
                      <a:pPr algn="l" fontAlgn="t"/>
                      <a:r>
                        <a:rPr lang="en-US" sz="1200" b="1" dirty="0">
                          <a:solidFill>
                            <a:srgbClr val="FF0000"/>
                          </a:solidFill>
                          <a:effectLst/>
                        </a:rPr>
                        <a:t>Concurrency</a:t>
                      </a:r>
                    </a:p>
                  </a:txBody>
                  <a:tcPr marL="13540" marR="13540" marT="6771" marB="6771" anchor="ctr"/>
                </a:tc>
                <a:tc>
                  <a:txBody>
                    <a:bodyPr/>
                    <a:lstStyle/>
                    <a:p>
                      <a:pPr algn="just" fontAlgn="t"/>
                      <a:r>
                        <a:rPr lang="en-US" sz="1200" dirty="0">
                          <a:effectLst/>
                        </a:rPr>
                        <a:t>Supported. Users can explicitly set concurrency limits for the trigger. Allows between 1 and 50 concurrent triggered pipeline runs.</a:t>
                      </a:r>
                    </a:p>
                  </a:txBody>
                  <a:tcPr marL="13540" marR="13540" marT="6771" marB="6771" anchor="ctr"/>
                </a:tc>
                <a:tc>
                  <a:txBody>
                    <a:bodyPr/>
                    <a:lstStyle/>
                    <a:p>
                      <a:pPr algn="just" fontAlgn="t"/>
                      <a:r>
                        <a:rPr lang="en-US" sz="1200">
                          <a:effectLst/>
                        </a:rPr>
                        <a:t>Not supported.</a:t>
                      </a:r>
                    </a:p>
                  </a:txBody>
                  <a:tcPr marL="13540" marR="13540" marT="6771" marB="6771" anchor="ctr"/>
                </a:tc>
                <a:extLst>
                  <a:ext uri="{0D108BD9-81ED-4DB2-BD59-A6C34878D82A}">
                    <a16:rowId xmlns:a16="http://schemas.microsoft.com/office/drawing/2014/main" val="3453063684"/>
                  </a:ext>
                </a:extLst>
              </a:tr>
              <a:tr h="562187">
                <a:tc>
                  <a:txBody>
                    <a:bodyPr/>
                    <a:lstStyle/>
                    <a:p>
                      <a:pPr algn="l" fontAlgn="t"/>
                      <a:r>
                        <a:rPr lang="en-US" sz="1200" b="1" dirty="0">
                          <a:solidFill>
                            <a:srgbClr val="FF0000"/>
                          </a:solidFill>
                          <a:effectLst/>
                        </a:rPr>
                        <a:t>System variables</a:t>
                      </a:r>
                    </a:p>
                  </a:txBody>
                  <a:tcPr marL="13540" marR="13540" marT="6771" marB="6771" anchor="ctr"/>
                </a:tc>
                <a:tc>
                  <a:txBody>
                    <a:bodyPr/>
                    <a:lstStyle/>
                    <a:p>
                      <a:pPr algn="just" fontAlgn="t"/>
                      <a:r>
                        <a:rPr lang="en-US" sz="1200" dirty="0">
                          <a:effectLst/>
                        </a:rPr>
                        <a:t>Along with @trigger().</a:t>
                      </a:r>
                      <a:r>
                        <a:rPr lang="en-US" sz="1200" dirty="0" err="1">
                          <a:effectLst/>
                        </a:rPr>
                        <a:t>scheduledTime</a:t>
                      </a:r>
                      <a:r>
                        <a:rPr lang="en-US" sz="1200" dirty="0">
                          <a:effectLst/>
                        </a:rPr>
                        <a:t> and @trigger().</a:t>
                      </a:r>
                      <a:r>
                        <a:rPr lang="en-US" sz="1200" dirty="0" err="1">
                          <a:effectLst/>
                        </a:rPr>
                        <a:t>startTime</a:t>
                      </a:r>
                      <a:r>
                        <a:rPr lang="en-US" sz="1200" dirty="0">
                          <a:effectLst/>
                        </a:rPr>
                        <a:t>, it also supports the use of the </a:t>
                      </a:r>
                      <a:r>
                        <a:rPr lang="en-US" sz="1200" dirty="0" err="1">
                          <a:effectLst/>
                        </a:rPr>
                        <a:t>WindowStart</a:t>
                      </a:r>
                      <a:r>
                        <a:rPr lang="en-US" sz="1200" dirty="0">
                          <a:effectLst/>
                        </a:rPr>
                        <a:t> and </a:t>
                      </a:r>
                      <a:r>
                        <a:rPr lang="en-US" sz="1200" dirty="0" err="1">
                          <a:effectLst/>
                        </a:rPr>
                        <a:t>WindowEnd</a:t>
                      </a:r>
                      <a:r>
                        <a:rPr lang="en-US" sz="1200" dirty="0">
                          <a:effectLst/>
                        </a:rPr>
                        <a:t> system variables</a:t>
                      </a:r>
                    </a:p>
                  </a:txBody>
                  <a:tcPr marL="13540" marR="13540" marT="6771" marB="6771" anchor="ctr"/>
                </a:tc>
                <a:tc>
                  <a:txBody>
                    <a:bodyPr/>
                    <a:lstStyle/>
                    <a:p>
                      <a:pPr algn="just" fontAlgn="t"/>
                      <a:r>
                        <a:rPr lang="en-US" sz="1200" dirty="0">
                          <a:effectLst/>
                        </a:rPr>
                        <a:t>Only</a:t>
                      </a:r>
                      <a:r>
                        <a:rPr lang="en-US" sz="1200" baseline="0" dirty="0">
                          <a:effectLst/>
                        </a:rPr>
                        <a:t> </a:t>
                      </a:r>
                      <a:r>
                        <a:rPr lang="en-US" sz="1200" dirty="0">
                          <a:effectLst/>
                        </a:rPr>
                        <a:t>supports default @trigger().</a:t>
                      </a:r>
                      <a:r>
                        <a:rPr lang="en-US" sz="1200" dirty="0" err="1">
                          <a:effectLst/>
                        </a:rPr>
                        <a:t>scheduledTime</a:t>
                      </a:r>
                      <a:r>
                        <a:rPr lang="en-US" sz="1200" dirty="0">
                          <a:effectLst/>
                        </a:rPr>
                        <a:t> and @trigger().</a:t>
                      </a:r>
                      <a:r>
                        <a:rPr lang="en-US" sz="1200" dirty="0" err="1">
                          <a:effectLst/>
                        </a:rPr>
                        <a:t>startTime</a:t>
                      </a:r>
                      <a:r>
                        <a:rPr lang="en-US" sz="1200" dirty="0">
                          <a:effectLst/>
                        </a:rPr>
                        <a:t> variables.</a:t>
                      </a:r>
                    </a:p>
                  </a:txBody>
                  <a:tcPr marL="13540" marR="13540" marT="6771" marB="6771" anchor="ctr"/>
                </a:tc>
                <a:extLst>
                  <a:ext uri="{0D108BD9-81ED-4DB2-BD59-A6C34878D82A}">
                    <a16:rowId xmlns:a16="http://schemas.microsoft.com/office/drawing/2014/main" val="309085320"/>
                  </a:ext>
                </a:extLst>
              </a:tr>
              <a:tr h="745068">
                <a:tc>
                  <a:txBody>
                    <a:bodyPr/>
                    <a:lstStyle/>
                    <a:p>
                      <a:pPr algn="l" fontAlgn="t"/>
                      <a:r>
                        <a:rPr lang="en-US" sz="1200" b="1" dirty="0">
                          <a:solidFill>
                            <a:srgbClr val="FF0000"/>
                          </a:solidFill>
                          <a:effectLst/>
                        </a:rPr>
                        <a:t>Pipeline-to-trigger relationship</a:t>
                      </a:r>
                    </a:p>
                  </a:txBody>
                  <a:tcPr marL="13540" marR="13540" marT="6771" marB="6771" anchor="ctr"/>
                </a:tc>
                <a:tc>
                  <a:txBody>
                    <a:bodyPr/>
                    <a:lstStyle/>
                    <a:p>
                      <a:pPr algn="just" fontAlgn="t"/>
                      <a:r>
                        <a:rPr lang="en-US" sz="1200" dirty="0">
                          <a:effectLst/>
                        </a:rPr>
                        <a:t>Supports a one-to-one relationship. Only one pipeline can be triggered.</a:t>
                      </a:r>
                    </a:p>
                  </a:txBody>
                  <a:tcPr marL="13540" marR="13540" marT="6771" marB="6771" anchor="ctr"/>
                </a:tc>
                <a:tc>
                  <a:txBody>
                    <a:bodyPr/>
                    <a:lstStyle/>
                    <a:p>
                      <a:pPr algn="just" fontAlgn="t"/>
                      <a:r>
                        <a:rPr lang="en-US" sz="1200" dirty="0">
                          <a:effectLst/>
                        </a:rPr>
                        <a:t>Supports many-to-many relationships. Multiple triggers can kick off a single pipeline. A single trigger can kick off multiple pipelines.</a:t>
                      </a:r>
                    </a:p>
                  </a:txBody>
                  <a:tcPr marL="13540" marR="13540" marT="6771" marB="6771" anchor="ctr"/>
                </a:tc>
                <a:extLst>
                  <a:ext uri="{0D108BD9-81ED-4DB2-BD59-A6C34878D82A}">
                    <a16:rowId xmlns:a16="http://schemas.microsoft.com/office/drawing/2014/main" val="1338077094"/>
                  </a:ext>
                </a:extLst>
              </a:tr>
            </a:tbl>
          </a:graphicData>
        </a:graphic>
      </p:graphicFrame>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9A955A5C-B598-7AF1-00CD-461FF418C908}"/>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Tumbling Window Trigger</a:t>
            </a:r>
          </a:p>
        </p:txBody>
      </p:sp>
      <p:sp>
        <p:nvSpPr>
          <p:cNvPr id="4" name="Slide Number Placeholder 3">
            <a:extLst>
              <a:ext uri="{FF2B5EF4-FFF2-40B4-BE49-F238E27FC236}">
                <a16:creationId xmlns:a16="http://schemas.microsoft.com/office/drawing/2014/main" id="{6FFDA44B-1774-DC3E-84C3-3F2A5CFB9DE1}"/>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68</a:t>
            </a:fld>
            <a:endParaRPr lang="en-US" altLang="en-US">
              <a:solidFill>
                <a:srgbClr val="898989"/>
              </a:solidFill>
            </a:endParaRPr>
          </a:p>
        </p:txBody>
      </p:sp>
      <p:pic>
        <p:nvPicPr>
          <p:cNvPr id="47108" name="Content Placeholder 4">
            <a:extLst>
              <a:ext uri="{FF2B5EF4-FFF2-40B4-BE49-F238E27FC236}">
                <a16:creationId xmlns:a16="http://schemas.microsoft.com/office/drawing/2014/main" id="{D0661D2C-92E9-AE98-C620-25307C4177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72879" y="1182291"/>
            <a:ext cx="4998244" cy="3671888"/>
          </a:xfrm>
        </p:spPr>
      </p:pic>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86669D0-7F7B-6C42-CF11-F6D4AE0E221A}"/>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Tumbling Window Trigger</a:t>
            </a:r>
          </a:p>
        </p:txBody>
      </p:sp>
      <p:sp>
        <p:nvSpPr>
          <p:cNvPr id="4" name="Slide Number Placeholder 3">
            <a:extLst>
              <a:ext uri="{FF2B5EF4-FFF2-40B4-BE49-F238E27FC236}">
                <a16:creationId xmlns:a16="http://schemas.microsoft.com/office/drawing/2014/main" id="{E64FD016-4541-3429-3F25-79ECD0AD29D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69</a:t>
            </a:fld>
            <a:endParaRPr lang="en-US" altLang="en-US">
              <a:solidFill>
                <a:srgbClr val="898989"/>
              </a:solidFill>
            </a:endParaRPr>
          </a:p>
        </p:txBody>
      </p:sp>
      <p:pic>
        <p:nvPicPr>
          <p:cNvPr id="48132" name="Content Placeholder 4">
            <a:extLst>
              <a:ext uri="{FF2B5EF4-FFF2-40B4-BE49-F238E27FC236}">
                <a16:creationId xmlns:a16="http://schemas.microsoft.com/office/drawing/2014/main" id="{A9A0DEF7-6EA8-A741-0C21-17FE96A7B47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28650" y="1268016"/>
            <a:ext cx="4332685" cy="3263503"/>
          </a:xfrm>
        </p:spPr>
      </p:pic>
      <p:sp>
        <p:nvSpPr>
          <p:cNvPr id="6" name="Rectangle 5">
            <a:extLst>
              <a:ext uri="{FF2B5EF4-FFF2-40B4-BE49-F238E27FC236}">
                <a16:creationId xmlns:a16="http://schemas.microsoft.com/office/drawing/2014/main" id="{4129A203-FCCA-7EDB-D227-8E0867345AF6}"/>
              </a:ext>
            </a:extLst>
          </p:cNvPr>
          <p:cNvSpPr/>
          <p:nvPr/>
        </p:nvSpPr>
        <p:spPr>
          <a:xfrm>
            <a:off x="378619" y="2328862"/>
            <a:ext cx="8383191" cy="300082"/>
          </a:xfrm>
          <a:prstGeom prst="rect">
            <a:avLst/>
          </a:prstGeom>
        </p:spPr>
        <p:txBody>
          <a:bodyPr>
            <a:spAutoFit/>
          </a:bodyPr>
          <a:lstStyle/>
          <a:p>
            <a:pPr>
              <a:defRPr/>
            </a:pPr>
            <a:endParaRPr lang="en-US" sz="1350" dirty="0">
              <a:solidFill>
                <a:schemeClr val="tx2">
                  <a:lumMod val="40000"/>
                  <a:lumOff val="60000"/>
                </a:schemeClr>
              </a:solidFill>
            </a:endParaRPr>
          </a:p>
        </p:txBody>
      </p:sp>
      <p:sp>
        <p:nvSpPr>
          <p:cNvPr id="7" name="Rectangle 6">
            <a:extLst>
              <a:ext uri="{FF2B5EF4-FFF2-40B4-BE49-F238E27FC236}">
                <a16:creationId xmlns:a16="http://schemas.microsoft.com/office/drawing/2014/main" id="{6DD266E9-3157-4379-725B-2339112C6BC4}"/>
              </a:ext>
            </a:extLst>
          </p:cNvPr>
          <p:cNvSpPr/>
          <p:nvPr/>
        </p:nvSpPr>
        <p:spPr>
          <a:xfrm>
            <a:off x="378619" y="4569619"/>
            <a:ext cx="8776097" cy="300082"/>
          </a:xfrm>
          <a:prstGeom prst="rect">
            <a:avLst/>
          </a:prstGeom>
        </p:spPr>
        <p:txBody>
          <a:bodyPr>
            <a:spAutoFit/>
          </a:bodyPr>
          <a:lstStyle/>
          <a:p>
            <a:pPr>
              <a:defRPr/>
            </a:pPr>
            <a:r>
              <a:rPr lang="en-US" sz="1350" dirty="0">
                <a:solidFill>
                  <a:schemeClr val="tx2">
                    <a:lumMod val="40000"/>
                    <a:lumOff val="60000"/>
                  </a:schemeClr>
                </a:solidFill>
              </a:rPr>
              <a:t>https://docs.microsoft.com/en-us/azure/data-factory/tumbling-window-trigger-dependency</a:t>
            </a:r>
          </a:p>
        </p:txBody>
      </p:sp>
      <p:pic>
        <p:nvPicPr>
          <p:cNvPr id="48135" name="Picture 7">
            <a:extLst>
              <a:ext uri="{FF2B5EF4-FFF2-40B4-BE49-F238E27FC236}">
                <a16:creationId xmlns:a16="http://schemas.microsoft.com/office/drawing/2014/main" id="{F95D3AAC-9EBB-34FB-C467-18C66591FD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1366" y="2382441"/>
            <a:ext cx="3303984"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Rectangle 8">
            <a:extLst>
              <a:ext uri="{FF2B5EF4-FFF2-40B4-BE49-F238E27FC236}">
                <a16:creationId xmlns:a16="http://schemas.microsoft.com/office/drawing/2014/main" id="{3C788060-F97A-F633-0A0A-DFDAED4E894B}"/>
              </a:ext>
            </a:extLst>
          </p:cNvPr>
          <p:cNvSpPr>
            <a:spLocks noChangeArrowheads="1"/>
          </p:cNvSpPr>
          <p:nvPr/>
        </p:nvSpPr>
        <p:spPr bwMode="auto">
          <a:xfrm>
            <a:off x="5394722" y="1268017"/>
            <a:ext cx="33670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200" b="1">
                <a:solidFill>
                  <a:srgbClr val="171717"/>
                </a:solidFill>
                <a:latin typeface="Segoe UI" panose="020B0502040204020203" pitchFamily="34" charset="0"/>
              </a:rPr>
              <a:t>Dependency on itself</a:t>
            </a:r>
          </a:p>
          <a:p>
            <a:pPr>
              <a:lnSpc>
                <a:spcPct val="100000"/>
              </a:lnSpc>
              <a:spcBef>
                <a:spcPct val="0"/>
              </a:spcBef>
              <a:buFontTx/>
              <a:buNone/>
            </a:pPr>
            <a:endParaRPr lang="en-US" altLang="en-US" sz="1200" b="1">
              <a:solidFill>
                <a:srgbClr val="171717"/>
              </a:solidFill>
              <a:latin typeface="Segoe UI" panose="020B0502040204020203" pitchFamily="34" charset="0"/>
            </a:endParaRPr>
          </a:p>
          <a:p>
            <a:pPr>
              <a:lnSpc>
                <a:spcPct val="100000"/>
              </a:lnSpc>
              <a:spcBef>
                <a:spcPct val="0"/>
              </a:spcBef>
              <a:buFontTx/>
              <a:buNone/>
            </a:pPr>
            <a:r>
              <a:rPr lang="en-US" altLang="en-US" sz="1200">
                <a:solidFill>
                  <a:srgbClr val="171717"/>
                </a:solidFill>
                <a:latin typeface="Segoe UI" panose="020B0502040204020203" pitchFamily="34" charset="0"/>
              </a:rPr>
              <a:t>A daily job with no gaps in the output streams of the job:</a:t>
            </a: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31F0F2A-10D6-E041-0C4B-8A0C2AEE3E8F}"/>
              </a:ext>
            </a:extLst>
          </p:cNvPr>
          <p:cNvSpPr>
            <a:spLocks noGrp="1"/>
          </p:cNvSpPr>
          <p:nvPr>
            <p:ph type="title"/>
          </p:nvPr>
        </p:nvSpPr>
        <p:spPr>
          <a:xfrm>
            <a:off x="385150" y="283970"/>
            <a:ext cx="8373699" cy="430887"/>
          </a:xfrm>
        </p:spPr>
        <p:txBody>
          <a:bodyPr/>
          <a:lstStyle/>
          <a:p>
            <a:endParaRPr lang="en-US" altLang="en-US"/>
          </a:p>
        </p:txBody>
      </p:sp>
      <p:sp>
        <p:nvSpPr>
          <p:cNvPr id="14339" name="Content Placeholder 2">
            <a:extLst>
              <a:ext uri="{FF2B5EF4-FFF2-40B4-BE49-F238E27FC236}">
                <a16:creationId xmlns:a16="http://schemas.microsoft.com/office/drawing/2014/main" id="{0C8F958C-84B8-8EDC-3207-5D956127DAA0}"/>
              </a:ext>
            </a:extLst>
          </p:cNvPr>
          <p:cNvSpPr>
            <a:spLocks noGrp="1"/>
          </p:cNvSpPr>
          <p:nvPr>
            <p:ph idx="1"/>
          </p:nvPr>
        </p:nvSpPr>
        <p:spPr>
          <a:xfrm>
            <a:off x="598811" y="1123188"/>
            <a:ext cx="7946377" cy="215444"/>
          </a:xfrm>
        </p:spPr>
        <p:txBody>
          <a:bodyPr/>
          <a:lstStyle/>
          <a:p>
            <a:endParaRPr lang="en-US" altLang="en-US"/>
          </a:p>
        </p:txBody>
      </p:sp>
      <p:pic>
        <p:nvPicPr>
          <p:cNvPr id="14340" name="Picture 3">
            <a:extLst>
              <a:ext uri="{FF2B5EF4-FFF2-40B4-BE49-F238E27FC236}">
                <a16:creationId xmlns:a16="http://schemas.microsoft.com/office/drawing/2014/main" id="{9A6C69CA-601E-C385-D609-E8A1782EB6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16" y="1123188"/>
            <a:ext cx="9122569" cy="350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AC30DF34-2F74-B954-D7B6-505008B46C46}"/>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7</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Tumbling Window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70</a:t>
            </a:fld>
            <a:endParaRPr lang="en-US" altLang="en-US">
              <a:solidFill>
                <a:srgbClr val="898989"/>
              </a:solidFill>
            </a:endParaRPr>
          </a:p>
        </p:txBody>
      </p:sp>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10505E5B-1B47-E92E-7FA9-F2387AEAB26B}"/>
              </a:ext>
            </a:extLst>
          </p:cNvPr>
          <p:cNvPicPr>
            <a:picLocks noChangeAspect="1"/>
          </p:cNvPicPr>
          <p:nvPr/>
        </p:nvPicPr>
        <p:blipFill>
          <a:blip r:embed="rId2"/>
          <a:stretch>
            <a:fillRect/>
          </a:stretch>
        </p:blipFill>
        <p:spPr>
          <a:xfrm>
            <a:off x="598811" y="1123188"/>
            <a:ext cx="7946378" cy="3521076"/>
          </a:xfrm>
          <a:prstGeom prst="rect">
            <a:avLst/>
          </a:prstGeom>
        </p:spPr>
      </p:pic>
      <p:sp>
        <p:nvSpPr>
          <p:cNvPr id="5" name="Footer Placeholder 4"/>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extLst>
      <p:ext uri="{BB962C8B-B14F-4D97-AF65-F5344CB8AC3E}">
        <p14:creationId xmlns:p14="http://schemas.microsoft.com/office/powerpoint/2010/main" val="1690500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Tumbling Window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71</a:t>
            </a:fld>
            <a:endParaRPr lang="en-US" altLang="en-US">
              <a:solidFill>
                <a:srgbClr val="898989"/>
              </a:solidFill>
            </a:endParaRPr>
          </a:p>
        </p:txBody>
      </p:sp>
      <p:pic>
        <p:nvPicPr>
          <p:cNvPr id="2" name="Picture 1">
            <a:extLst>
              <a:ext uri="{FF2B5EF4-FFF2-40B4-BE49-F238E27FC236}">
                <a16:creationId xmlns:a16="http://schemas.microsoft.com/office/drawing/2014/main" id="{D47534E7-28C5-2F8D-4957-6776F862DD27}"/>
              </a:ext>
            </a:extLst>
          </p:cNvPr>
          <p:cNvPicPr>
            <a:picLocks noChangeAspect="1"/>
          </p:cNvPicPr>
          <p:nvPr/>
        </p:nvPicPr>
        <p:blipFill>
          <a:blip r:embed="rId2"/>
          <a:stretch>
            <a:fillRect/>
          </a:stretch>
        </p:blipFill>
        <p:spPr>
          <a:xfrm>
            <a:off x="598811" y="1123188"/>
            <a:ext cx="7859390" cy="3521075"/>
          </a:xfrm>
          <a:prstGeom prst="rect">
            <a:avLst/>
          </a:prstGeom>
        </p:spPr>
      </p:pic>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dirty="0"/>
          </a:p>
        </p:txBody>
      </p:sp>
      <p:sp>
        <p:nvSpPr>
          <p:cNvPr id="5" name="Footer Placeholder 4"/>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extLst>
      <p:ext uri="{BB962C8B-B14F-4D97-AF65-F5344CB8AC3E}">
        <p14:creationId xmlns:p14="http://schemas.microsoft.com/office/powerpoint/2010/main" val="2705946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683887F-30D5-E6E8-C711-526260500F4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Tumbling Window Trigger</a:t>
            </a:r>
          </a:p>
        </p:txBody>
      </p:sp>
      <p:sp>
        <p:nvSpPr>
          <p:cNvPr id="4" name="Slide Number Placeholder 3">
            <a:extLst>
              <a:ext uri="{FF2B5EF4-FFF2-40B4-BE49-F238E27FC236}">
                <a16:creationId xmlns:a16="http://schemas.microsoft.com/office/drawing/2014/main" id="{77DB697C-25B7-EC74-3E2C-08B162E24DD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72</a:t>
            </a:fld>
            <a:endParaRPr lang="en-US" altLang="en-US">
              <a:solidFill>
                <a:srgbClr val="898989"/>
              </a:solidFill>
            </a:endParaRPr>
          </a:p>
        </p:txBody>
      </p:sp>
      <p:pic>
        <p:nvPicPr>
          <p:cNvPr id="2" name="Picture 1">
            <a:extLst>
              <a:ext uri="{FF2B5EF4-FFF2-40B4-BE49-F238E27FC236}">
                <a16:creationId xmlns:a16="http://schemas.microsoft.com/office/drawing/2014/main" id="{D21850FC-3D90-28CE-1799-01721524BBA5}"/>
              </a:ext>
            </a:extLst>
          </p:cNvPr>
          <p:cNvPicPr>
            <a:picLocks noChangeAspect="1"/>
          </p:cNvPicPr>
          <p:nvPr/>
        </p:nvPicPr>
        <p:blipFill>
          <a:blip r:embed="rId2"/>
          <a:stretch>
            <a:fillRect/>
          </a:stretch>
        </p:blipFill>
        <p:spPr>
          <a:xfrm>
            <a:off x="598811" y="1123188"/>
            <a:ext cx="7946378" cy="3521075"/>
          </a:xfrm>
          <a:prstGeom prst="rect">
            <a:avLst/>
          </a:prstGeom>
        </p:spPr>
      </p:pic>
      <p:sp>
        <p:nvSpPr>
          <p:cNvPr id="3" name="Text Placeholder 2">
            <a:extLst>
              <a:ext uri="{FF2B5EF4-FFF2-40B4-BE49-F238E27FC236}">
                <a16:creationId xmlns:a16="http://schemas.microsoft.com/office/drawing/2014/main" id="{F8B44C5F-4A48-807E-0950-1CEAFE637C3C}"/>
              </a:ext>
            </a:extLst>
          </p:cNvPr>
          <p:cNvSpPr>
            <a:spLocks noGrp="1"/>
          </p:cNvSpPr>
          <p:nvPr>
            <p:ph type="body" idx="1"/>
          </p:nvPr>
        </p:nvSpPr>
        <p:spPr/>
        <p:txBody>
          <a:bodyPr/>
          <a:lstStyle/>
          <a:p>
            <a:endParaRPr lang="en-US" dirty="0"/>
          </a:p>
        </p:txBody>
      </p:sp>
      <p:sp>
        <p:nvSpPr>
          <p:cNvPr id="5" name="Footer Placeholder 4"/>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extLst>
      <p:ext uri="{BB962C8B-B14F-4D97-AF65-F5344CB8AC3E}">
        <p14:creationId xmlns:p14="http://schemas.microsoft.com/office/powerpoint/2010/main" val="10757108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8BD30502-E6E9-8D3D-EAC4-3E9E6FB56633}"/>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Event based Trigger</a:t>
            </a:r>
          </a:p>
        </p:txBody>
      </p:sp>
      <p:sp>
        <p:nvSpPr>
          <p:cNvPr id="4" name="Slide Number Placeholder 3">
            <a:extLst>
              <a:ext uri="{FF2B5EF4-FFF2-40B4-BE49-F238E27FC236}">
                <a16:creationId xmlns:a16="http://schemas.microsoft.com/office/drawing/2014/main" id="{8A98E3DD-6023-CDC3-83EE-A998A41875B3}"/>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73</a:t>
            </a:fld>
            <a:endParaRPr lang="en-US" altLang="en-US">
              <a:solidFill>
                <a:srgbClr val="898989"/>
              </a:solidFill>
            </a:endParaRPr>
          </a:p>
        </p:txBody>
      </p:sp>
      <p:sp>
        <p:nvSpPr>
          <p:cNvPr id="3" name="Content Placeholder 2">
            <a:extLst>
              <a:ext uri="{FF2B5EF4-FFF2-40B4-BE49-F238E27FC236}">
                <a16:creationId xmlns:a16="http://schemas.microsoft.com/office/drawing/2014/main" id="{A84F606F-67F1-3350-DA08-FA81B8EDA515}"/>
              </a:ext>
            </a:extLst>
          </p:cNvPr>
          <p:cNvSpPr>
            <a:spLocks noGrp="1"/>
          </p:cNvSpPr>
          <p:nvPr>
            <p:ph idx="1"/>
          </p:nvPr>
        </p:nvSpPr>
        <p:spPr>
          <a:xfrm>
            <a:off x="403735" y="1352550"/>
            <a:ext cx="8373699" cy="1508105"/>
          </a:xfrm>
        </p:spPr>
        <p:txBody>
          <a:bodyPr/>
          <a:lstStyle/>
          <a:p>
            <a:pPr>
              <a:buFont typeface="Wingdings" panose="05000000000000000000" pitchFamily="2" charset="2"/>
              <a:buChar char="q"/>
              <a:defRPr/>
            </a:pPr>
            <a:r>
              <a:rPr lang="en-US" i="1" dirty="0">
                <a:solidFill>
                  <a:srgbClr val="0070C0"/>
                </a:solidFill>
              </a:rPr>
              <a:t>Storage event trigger</a:t>
            </a:r>
            <a:r>
              <a:rPr lang="en-US" dirty="0">
                <a:solidFill>
                  <a:srgbClr val="0070C0"/>
                </a:solidFill>
              </a:rPr>
              <a:t> </a:t>
            </a:r>
          </a:p>
          <a:p>
            <a:pPr algn="just">
              <a:defRPr/>
            </a:pPr>
            <a:r>
              <a:rPr lang="en-US" dirty="0"/>
              <a:t>	Runs a pipeline against events happening in a Storage account, such as the arrival of a file, or the deletion of a file in Azure Blob Storage account.</a:t>
            </a:r>
          </a:p>
          <a:p>
            <a:pPr algn="just">
              <a:defRPr/>
            </a:pPr>
            <a:endParaRPr lang="en-US" dirty="0"/>
          </a:p>
          <a:p>
            <a:pPr>
              <a:buFont typeface="Wingdings" panose="05000000000000000000" pitchFamily="2" charset="2"/>
              <a:buChar char="q"/>
              <a:defRPr/>
            </a:pPr>
            <a:r>
              <a:rPr lang="en-US" i="1" dirty="0">
                <a:solidFill>
                  <a:srgbClr val="0070C0"/>
                </a:solidFill>
              </a:rPr>
              <a:t>Custom event trigger</a:t>
            </a:r>
            <a:r>
              <a:rPr lang="en-US" dirty="0">
                <a:solidFill>
                  <a:srgbClr val="0070C0"/>
                </a:solidFill>
              </a:rPr>
              <a:t> </a:t>
            </a:r>
          </a:p>
          <a:p>
            <a:pPr algn="just">
              <a:defRPr/>
            </a:pPr>
            <a:r>
              <a:rPr lang="en-US" dirty="0"/>
              <a:t>	Processes and handles custom topics in Event Grid</a:t>
            </a:r>
          </a:p>
          <a:p>
            <a:pPr>
              <a:defRPr/>
            </a:pPr>
            <a:endParaRPr lang="en-US" dirty="0"/>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B935-0270-93F8-6C11-0890E033DAC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4D16D19-4CD4-2E9C-61E2-63374E58A595}"/>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DF5DC9F-AC74-287B-9BBE-A21616D01EBE}"/>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8C8A6089-D203-339F-7834-CAF09F68886C}"/>
              </a:ext>
            </a:extLst>
          </p:cNvPr>
          <p:cNvSpPr>
            <a:spLocks noGrp="1"/>
          </p:cNvSpPr>
          <p:nvPr>
            <p:ph type="sldNum" sz="quarter" idx="7"/>
          </p:nvPr>
        </p:nvSpPr>
        <p:spPr/>
        <p:txBody>
          <a:bodyPr/>
          <a:lstStyle/>
          <a:p>
            <a:pPr marL="38100">
              <a:lnSpc>
                <a:spcPts val="1425"/>
              </a:lnSpc>
            </a:pPr>
            <a:fld id="{81D60167-4931-47E6-BA6A-407CBD079E47}" type="slidenum">
              <a:rPr lang="en-IN" smtClean="0"/>
              <a:t>74</a:t>
            </a:fld>
            <a:endParaRPr lang="en-IN" dirty="0"/>
          </a:p>
        </p:txBody>
      </p:sp>
      <p:pic>
        <p:nvPicPr>
          <p:cNvPr id="6" name="Picture 5">
            <a:extLst>
              <a:ext uri="{FF2B5EF4-FFF2-40B4-BE49-F238E27FC236}">
                <a16:creationId xmlns:a16="http://schemas.microsoft.com/office/drawing/2014/main" id="{DF507805-CD68-9FCB-A693-D8082F0377B5}"/>
              </a:ext>
            </a:extLst>
          </p:cNvPr>
          <p:cNvPicPr>
            <a:picLocks noChangeAspect="1"/>
          </p:cNvPicPr>
          <p:nvPr/>
        </p:nvPicPr>
        <p:blipFill>
          <a:blip r:embed="rId2"/>
          <a:stretch>
            <a:fillRect/>
          </a:stretch>
        </p:blipFill>
        <p:spPr>
          <a:xfrm>
            <a:off x="598811" y="1123187"/>
            <a:ext cx="7946377" cy="3521075"/>
          </a:xfrm>
          <a:prstGeom prst="rect">
            <a:avLst/>
          </a:prstGeom>
        </p:spPr>
      </p:pic>
      <p:sp>
        <p:nvSpPr>
          <p:cNvPr id="7" name="Title 1">
            <a:extLst>
              <a:ext uri="{FF2B5EF4-FFF2-40B4-BE49-F238E27FC236}">
                <a16:creationId xmlns:a16="http://schemas.microsoft.com/office/drawing/2014/main" id="{C4B3E15F-6C83-3C46-E480-67EFBDED951B}"/>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Event based Trigger</a:t>
            </a:r>
            <a:endParaRPr lang="en-US" altLang="en-US" b="1" kern="0" dirty="0">
              <a:solidFill>
                <a:srgbClr val="00B050"/>
              </a:solidFill>
            </a:endParaRPr>
          </a:p>
        </p:txBody>
      </p:sp>
    </p:spTree>
    <p:extLst>
      <p:ext uri="{BB962C8B-B14F-4D97-AF65-F5344CB8AC3E}">
        <p14:creationId xmlns:p14="http://schemas.microsoft.com/office/powerpoint/2010/main" val="35872015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A25BC-E3B8-0EF4-ED52-31D5A90F42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F607CED-695F-5943-F48E-826AF362B8B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DBFEBA0F-EF1F-67CB-A414-B276F8D5D414}"/>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4AA4EE77-D2F6-4BAD-D28D-C799010AF409}"/>
              </a:ext>
            </a:extLst>
          </p:cNvPr>
          <p:cNvSpPr>
            <a:spLocks noGrp="1"/>
          </p:cNvSpPr>
          <p:nvPr>
            <p:ph type="sldNum" sz="quarter" idx="7"/>
          </p:nvPr>
        </p:nvSpPr>
        <p:spPr/>
        <p:txBody>
          <a:bodyPr/>
          <a:lstStyle/>
          <a:p>
            <a:pPr marL="38100">
              <a:lnSpc>
                <a:spcPts val="1425"/>
              </a:lnSpc>
            </a:pPr>
            <a:fld id="{81D60167-4931-47E6-BA6A-407CBD079E47}" type="slidenum">
              <a:rPr lang="en-IN" smtClean="0"/>
              <a:t>75</a:t>
            </a:fld>
            <a:endParaRPr lang="en-IN" dirty="0"/>
          </a:p>
        </p:txBody>
      </p:sp>
      <p:pic>
        <p:nvPicPr>
          <p:cNvPr id="6" name="Picture 5">
            <a:extLst>
              <a:ext uri="{FF2B5EF4-FFF2-40B4-BE49-F238E27FC236}">
                <a16:creationId xmlns:a16="http://schemas.microsoft.com/office/drawing/2014/main" id="{180C949D-1E9E-8E35-AA30-309EA5A0FD41}"/>
              </a:ext>
            </a:extLst>
          </p:cNvPr>
          <p:cNvPicPr>
            <a:picLocks noChangeAspect="1"/>
          </p:cNvPicPr>
          <p:nvPr/>
        </p:nvPicPr>
        <p:blipFill>
          <a:blip r:embed="rId2"/>
          <a:stretch>
            <a:fillRect/>
          </a:stretch>
        </p:blipFill>
        <p:spPr>
          <a:xfrm>
            <a:off x="598811" y="1123187"/>
            <a:ext cx="7946378" cy="3521075"/>
          </a:xfrm>
          <a:prstGeom prst="rect">
            <a:avLst/>
          </a:prstGeom>
        </p:spPr>
      </p:pic>
      <p:sp>
        <p:nvSpPr>
          <p:cNvPr id="7" name="Title 1">
            <a:extLst>
              <a:ext uri="{FF2B5EF4-FFF2-40B4-BE49-F238E27FC236}">
                <a16:creationId xmlns:a16="http://schemas.microsoft.com/office/drawing/2014/main" id="{A0932BE9-6D7A-099E-BCD3-F818CD4B4E9C}"/>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Event based Trigger</a:t>
            </a:r>
            <a:endParaRPr lang="en-US" altLang="en-US" b="1" kern="0" dirty="0">
              <a:solidFill>
                <a:srgbClr val="00B050"/>
              </a:solidFill>
            </a:endParaRPr>
          </a:p>
        </p:txBody>
      </p:sp>
    </p:spTree>
    <p:extLst>
      <p:ext uri="{BB962C8B-B14F-4D97-AF65-F5344CB8AC3E}">
        <p14:creationId xmlns:p14="http://schemas.microsoft.com/office/powerpoint/2010/main" val="3199131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AB60-74A4-BAF4-1B3C-4182071FB4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4F88EA1-274E-B7B2-C940-EDD654ACA63C}"/>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9E428C0-5F14-1470-CF1B-3B05218678E1}"/>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19F6A67F-344C-2FB4-F246-0A84BEF956DB}"/>
              </a:ext>
            </a:extLst>
          </p:cNvPr>
          <p:cNvSpPr>
            <a:spLocks noGrp="1"/>
          </p:cNvSpPr>
          <p:nvPr>
            <p:ph type="sldNum" sz="quarter" idx="7"/>
          </p:nvPr>
        </p:nvSpPr>
        <p:spPr/>
        <p:txBody>
          <a:bodyPr/>
          <a:lstStyle/>
          <a:p>
            <a:pPr marL="38100">
              <a:lnSpc>
                <a:spcPts val="1425"/>
              </a:lnSpc>
            </a:pPr>
            <a:fld id="{81D60167-4931-47E6-BA6A-407CBD079E47}" type="slidenum">
              <a:rPr lang="en-IN" smtClean="0"/>
              <a:t>76</a:t>
            </a:fld>
            <a:endParaRPr lang="en-IN" dirty="0"/>
          </a:p>
        </p:txBody>
      </p:sp>
      <p:pic>
        <p:nvPicPr>
          <p:cNvPr id="6" name="Picture 5">
            <a:extLst>
              <a:ext uri="{FF2B5EF4-FFF2-40B4-BE49-F238E27FC236}">
                <a16:creationId xmlns:a16="http://schemas.microsoft.com/office/drawing/2014/main" id="{A43485AB-0112-F16B-F266-D243C6B7BDB0}"/>
              </a:ext>
            </a:extLst>
          </p:cNvPr>
          <p:cNvPicPr>
            <a:picLocks noChangeAspect="1"/>
          </p:cNvPicPr>
          <p:nvPr/>
        </p:nvPicPr>
        <p:blipFill>
          <a:blip r:embed="rId2"/>
          <a:stretch>
            <a:fillRect/>
          </a:stretch>
        </p:blipFill>
        <p:spPr>
          <a:xfrm>
            <a:off x="598810" y="1123188"/>
            <a:ext cx="7946377" cy="3521075"/>
          </a:xfrm>
          <a:prstGeom prst="rect">
            <a:avLst/>
          </a:prstGeom>
        </p:spPr>
      </p:pic>
      <p:sp>
        <p:nvSpPr>
          <p:cNvPr id="7" name="Title 1">
            <a:extLst>
              <a:ext uri="{FF2B5EF4-FFF2-40B4-BE49-F238E27FC236}">
                <a16:creationId xmlns:a16="http://schemas.microsoft.com/office/drawing/2014/main" id="{F7AF91F4-2587-832B-925F-7C5691540B26}"/>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Event based Trigger</a:t>
            </a:r>
            <a:endParaRPr lang="en-US" altLang="en-US" b="1" kern="0" dirty="0">
              <a:solidFill>
                <a:srgbClr val="00B050"/>
              </a:solidFill>
            </a:endParaRPr>
          </a:p>
        </p:txBody>
      </p:sp>
    </p:spTree>
    <p:extLst>
      <p:ext uri="{BB962C8B-B14F-4D97-AF65-F5344CB8AC3E}">
        <p14:creationId xmlns:p14="http://schemas.microsoft.com/office/powerpoint/2010/main" val="26410389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D6DA-BEDC-58C6-3880-E282F48DBD2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35AF5F7-9E7D-3544-B17D-0D0704D1964E}"/>
              </a:ext>
            </a:extLst>
          </p:cNvPr>
          <p:cNvSpPr>
            <a:spLocks noGrp="1"/>
          </p:cNvSpPr>
          <p:nvPr>
            <p:ph type="body" idx="1"/>
          </p:nvPr>
        </p:nvSpPr>
        <p:spPr>
          <a:xfrm>
            <a:off x="598811" y="1123188"/>
            <a:ext cx="7946377" cy="215444"/>
          </a:xfrm>
        </p:spPr>
        <p:txBody>
          <a:bodyPr/>
          <a:lstStyle/>
          <a:p>
            <a:endParaRPr lang="en-US" dirty="0"/>
          </a:p>
        </p:txBody>
      </p:sp>
      <p:sp>
        <p:nvSpPr>
          <p:cNvPr id="4" name="Footer Placeholder 3">
            <a:extLst>
              <a:ext uri="{FF2B5EF4-FFF2-40B4-BE49-F238E27FC236}">
                <a16:creationId xmlns:a16="http://schemas.microsoft.com/office/drawing/2014/main" id="{01DB5B3A-B4C6-01F1-252D-99E92E9035D7}"/>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D3329C45-75B9-4F32-2F20-AF0AFFD67BB5}"/>
              </a:ext>
            </a:extLst>
          </p:cNvPr>
          <p:cNvSpPr>
            <a:spLocks noGrp="1"/>
          </p:cNvSpPr>
          <p:nvPr>
            <p:ph type="sldNum" sz="quarter" idx="7"/>
          </p:nvPr>
        </p:nvSpPr>
        <p:spPr/>
        <p:txBody>
          <a:bodyPr/>
          <a:lstStyle/>
          <a:p>
            <a:pPr marL="38100">
              <a:lnSpc>
                <a:spcPts val="1425"/>
              </a:lnSpc>
            </a:pPr>
            <a:fld id="{81D60167-4931-47E6-BA6A-407CBD079E47}" type="slidenum">
              <a:rPr lang="en-IN" smtClean="0"/>
              <a:t>77</a:t>
            </a:fld>
            <a:endParaRPr lang="en-IN" dirty="0"/>
          </a:p>
        </p:txBody>
      </p:sp>
      <p:pic>
        <p:nvPicPr>
          <p:cNvPr id="7" name="Picture 6">
            <a:extLst>
              <a:ext uri="{FF2B5EF4-FFF2-40B4-BE49-F238E27FC236}">
                <a16:creationId xmlns:a16="http://schemas.microsoft.com/office/drawing/2014/main" id="{02959A7C-AB0E-7D8B-9028-598E45DB269A}"/>
              </a:ext>
            </a:extLst>
          </p:cNvPr>
          <p:cNvPicPr>
            <a:picLocks noChangeAspect="1"/>
          </p:cNvPicPr>
          <p:nvPr/>
        </p:nvPicPr>
        <p:blipFill>
          <a:blip r:embed="rId2"/>
          <a:stretch>
            <a:fillRect/>
          </a:stretch>
        </p:blipFill>
        <p:spPr>
          <a:xfrm>
            <a:off x="598810" y="1123188"/>
            <a:ext cx="7958501" cy="3429762"/>
          </a:xfrm>
          <a:prstGeom prst="rect">
            <a:avLst/>
          </a:prstGeom>
        </p:spPr>
      </p:pic>
      <p:sp>
        <p:nvSpPr>
          <p:cNvPr id="8" name="Title 1">
            <a:extLst>
              <a:ext uri="{FF2B5EF4-FFF2-40B4-BE49-F238E27FC236}">
                <a16:creationId xmlns:a16="http://schemas.microsoft.com/office/drawing/2014/main" id="{832A6CCA-7EB3-F9FA-F5B5-E328F250A1CD}"/>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Event based Trigger</a:t>
            </a:r>
            <a:endParaRPr lang="en-US" altLang="en-US" b="1" kern="0" dirty="0">
              <a:solidFill>
                <a:srgbClr val="00B050"/>
              </a:solidFill>
            </a:endParaRPr>
          </a:p>
        </p:txBody>
      </p:sp>
    </p:spTree>
    <p:extLst>
      <p:ext uri="{BB962C8B-B14F-4D97-AF65-F5344CB8AC3E}">
        <p14:creationId xmlns:p14="http://schemas.microsoft.com/office/powerpoint/2010/main" val="21499972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4594-6BD8-476D-5A18-BC6A58407EC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20EADF8-19F5-A326-D631-3F7260534073}"/>
              </a:ext>
            </a:extLst>
          </p:cNvPr>
          <p:cNvPicPr>
            <a:picLocks noChangeAspect="1"/>
          </p:cNvPicPr>
          <p:nvPr/>
        </p:nvPicPr>
        <p:blipFill>
          <a:blip r:embed="rId2"/>
          <a:stretch>
            <a:fillRect/>
          </a:stretch>
        </p:blipFill>
        <p:spPr>
          <a:xfrm>
            <a:off x="598810" y="1145658"/>
            <a:ext cx="7946377" cy="3538455"/>
          </a:xfrm>
          <a:prstGeom prst="rect">
            <a:avLst/>
          </a:prstGeom>
        </p:spPr>
      </p:pic>
      <p:sp>
        <p:nvSpPr>
          <p:cNvPr id="3" name="Text Placeholder 2">
            <a:extLst>
              <a:ext uri="{FF2B5EF4-FFF2-40B4-BE49-F238E27FC236}">
                <a16:creationId xmlns:a16="http://schemas.microsoft.com/office/drawing/2014/main" id="{732AE626-6E1F-DCF9-7D6F-09D77FC94DC0}"/>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794B585D-7A2E-9281-4753-C36B24F55BB6}"/>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7973D7B6-BAB3-9D88-114F-86E355DE75DA}"/>
              </a:ext>
            </a:extLst>
          </p:cNvPr>
          <p:cNvSpPr>
            <a:spLocks noGrp="1"/>
          </p:cNvSpPr>
          <p:nvPr>
            <p:ph type="sldNum" sz="quarter" idx="7"/>
          </p:nvPr>
        </p:nvSpPr>
        <p:spPr/>
        <p:txBody>
          <a:bodyPr/>
          <a:lstStyle/>
          <a:p>
            <a:pPr marL="38100">
              <a:lnSpc>
                <a:spcPts val="1425"/>
              </a:lnSpc>
            </a:pPr>
            <a:fld id="{81D60167-4931-47E6-BA6A-407CBD079E47}" type="slidenum">
              <a:rPr lang="en-IN" smtClean="0"/>
              <a:t>78</a:t>
            </a:fld>
            <a:endParaRPr lang="en-IN" dirty="0"/>
          </a:p>
        </p:txBody>
      </p:sp>
      <p:sp>
        <p:nvSpPr>
          <p:cNvPr id="7" name="Title 1">
            <a:extLst>
              <a:ext uri="{FF2B5EF4-FFF2-40B4-BE49-F238E27FC236}">
                <a16:creationId xmlns:a16="http://schemas.microsoft.com/office/drawing/2014/main" id="{0A76D3F7-F236-7F13-F3ED-6BD3E86164AF}"/>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Event based Trigger</a:t>
            </a:r>
            <a:endParaRPr lang="en-US" altLang="en-US" b="1" kern="0" dirty="0">
              <a:solidFill>
                <a:srgbClr val="00B050"/>
              </a:solidFill>
            </a:endParaRPr>
          </a:p>
        </p:txBody>
      </p:sp>
    </p:spTree>
    <p:extLst>
      <p:ext uri="{BB962C8B-B14F-4D97-AF65-F5344CB8AC3E}">
        <p14:creationId xmlns:p14="http://schemas.microsoft.com/office/powerpoint/2010/main" val="19957117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38B99-3A1B-C2A4-736F-0A6CAE4558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C8F06B6-2E29-F3B7-1772-AAA958F695A3}"/>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B12B550-CC7D-8944-704D-851B0A8B70C9}"/>
              </a:ext>
            </a:extLst>
          </p:cNvPr>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a:extLst>
              <a:ext uri="{FF2B5EF4-FFF2-40B4-BE49-F238E27FC236}">
                <a16:creationId xmlns:a16="http://schemas.microsoft.com/office/drawing/2014/main" id="{0C5B8A10-E24D-FA8E-B5C7-B96CBBB02D94}"/>
              </a:ext>
            </a:extLst>
          </p:cNvPr>
          <p:cNvSpPr>
            <a:spLocks noGrp="1"/>
          </p:cNvSpPr>
          <p:nvPr>
            <p:ph type="sldNum" sz="quarter" idx="7"/>
          </p:nvPr>
        </p:nvSpPr>
        <p:spPr/>
        <p:txBody>
          <a:bodyPr/>
          <a:lstStyle/>
          <a:p>
            <a:pPr marL="38100">
              <a:lnSpc>
                <a:spcPts val="1425"/>
              </a:lnSpc>
            </a:pPr>
            <a:fld id="{81D60167-4931-47E6-BA6A-407CBD079E47}" type="slidenum">
              <a:rPr lang="en-IN" smtClean="0"/>
              <a:t>79</a:t>
            </a:fld>
            <a:endParaRPr lang="en-IN" dirty="0"/>
          </a:p>
        </p:txBody>
      </p:sp>
      <p:pic>
        <p:nvPicPr>
          <p:cNvPr id="6" name="Picture 5">
            <a:extLst>
              <a:ext uri="{FF2B5EF4-FFF2-40B4-BE49-F238E27FC236}">
                <a16:creationId xmlns:a16="http://schemas.microsoft.com/office/drawing/2014/main" id="{D19CEA4D-B445-1D8E-1FE3-2B2F9E869ACB}"/>
              </a:ext>
            </a:extLst>
          </p:cNvPr>
          <p:cNvPicPr>
            <a:picLocks noChangeAspect="1"/>
          </p:cNvPicPr>
          <p:nvPr/>
        </p:nvPicPr>
        <p:blipFill>
          <a:blip r:embed="rId2"/>
          <a:stretch>
            <a:fillRect/>
          </a:stretch>
        </p:blipFill>
        <p:spPr>
          <a:xfrm>
            <a:off x="598812" y="1100244"/>
            <a:ext cx="7958500" cy="3544019"/>
          </a:xfrm>
          <a:prstGeom prst="rect">
            <a:avLst/>
          </a:prstGeom>
        </p:spPr>
      </p:pic>
      <p:sp>
        <p:nvSpPr>
          <p:cNvPr id="7" name="Title 1">
            <a:extLst>
              <a:ext uri="{FF2B5EF4-FFF2-40B4-BE49-F238E27FC236}">
                <a16:creationId xmlns:a16="http://schemas.microsoft.com/office/drawing/2014/main" id="{25C626BA-3CB1-898A-AEF3-F9B446056CA1}"/>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Event based Trigger</a:t>
            </a:r>
            <a:endParaRPr lang="en-US" altLang="en-US" b="1" kern="0" dirty="0">
              <a:solidFill>
                <a:srgbClr val="00B050"/>
              </a:solidFill>
            </a:endParaRPr>
          </a:p>
        </p:txBody>
      </p:sp>
    </p:spTree>
    <p:extLst>
      <p:ext uri="{BB962C8B-B14F-4D97-AF65-F5344CB8AC3E}">
        <p14:creationId xmlns:p14="http://schemas.microsoft.com/office/powerpoint/2010/main" val="1961332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DAB4864-9812-B921-FFFC-D053E08DB5E5}"/>
              </a:ext>
            </a:extLst>
          </p:cNvPr>
          <p:cNvSpPr>
            <a:spLocks noGrp="1"/>
          </p:cNvSpPr>
          <p:nvPr>
            <p:ph type="title"/>
          </p:nvPr>
        </p:nvSpPr>
        <p:spPr>
          <a:xfrm>
            <a:off x="385150" y="283970"/>
            <a:ext cx="8373699" cy="430887"/>
          </a:xfrm>
        </p:spPr>
        <p:txBody>
          <a:bodyPr/>
          <a:lstStyle/>
          <a:p>
            <a:endParaRPr lang="en-US" altLang="en-US" dirty="0"/>
          </a:p>
        </p:txBody>
      </p:sp>
      <p:sp>
        <p:nvSpPr>
          <p:cNvPr id="15363" name="Content Placeholder 2">
            <a:extLst>
              <a:ext uri="{FF2B5EF4-FFF2-40B4-BE49-F238E27FC236}">
                <a16:creationId xmlns:a16="http://schemas.microsoft.com/office/drawing/2014/main" id="{9F33670E-9385-D26D-4B74-9181BBA3CA8F}"/>
              </a:ext>
            </a:extLst>
          </p:cNvPr>
          <p:cNvSpPr>
            <a:spLocks noGrp="1"/>
          </p:cNvSpPr>
          <p:nvPr>
            <p:ph idx="1"/>
          </p:nvPr>
        </p:nvSpPr>
        <p:spPr>
          <a:xfrm>
            <a:off x="598811" y="1123188"/>
            <a:ext cx="7946377" cy="215444"/>
          </a:xfrm>
        </p:spPr>
        <p:txBody>
          <a:bodyPr/>
          <a:lstStyle/>
          <a:p>
            <a:endParaRPr lang="en-US" altLang="en-US"/>
          </a:p>
        </p:txBody>
      </p:sp>
      <p:pic>
        <p:nvPicPr>
          <p:cNvPr id="15364" name="Picture 3">
            <a:extLst>
              <a:ext uri="{FF2B5EF4-FFF2-40B4-BE49-F238E27FC236}">
                <a16:creationId xmlns:a16="http://schemas.microsoft.com/office/drawing/2014/main" id="{058D1513-8B00-CF24-C3B7-3DE086542F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4" y="1047750"/>
            <a:ext cx="9132094"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A4CA0499-59FE-B3B4-CAC8-74F4E13021FB}"/>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8</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4772D46B-D74B-739B-7610-A19110EA3DBA}"/>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Integration Runtime</a:t>
            </a:r>
          </a:p>
        </p:txBody>
      </p:sp>
      <p:sp>
        <p:nvSpPr>
          <p:cNvPr id="3" name="Content Placeholder 2">
            <a:extLst>
              <a:ext uri="{FF2B5EF4-FFF2-40B4-BE49-F238E27FC236}">
                <a16:creationId xmlns:a16="http://schemas.microsoft.com/office/drawing/2014/main" id="{C2E32AF3-49C5-B163-ECCF-0C11BC5C18FD}"/>
              </a:ext>
            </a:extLst>
          </p:cNvPr>
          <p:cNvSpPr>
            <a:spLocks noGrp="1"/>
          </p:cNvSpPr>
          <p:nvPr>
            <p:ph idx="1"/>
          </p:nvPr>
        </p:nvSpPr>
        <p:spPr>
          <a:xfrm>
            <a:off x="449109" y="1047750"/>
            <a:ext cx="8373699" cy="3954929"/>
          </a:xfrm>
        </p:spPr>
        <p:txBody>
          <a:bodyPr/>
          <a:lstStyle/>
          <a:p>
            <a:pPr algn="just">
              <a:lnSpc>
                <a:spcPct val="150000"/>
              </a:lnSpc>
              <a:defRPr/>
            </a:pPr>
            <a:r>
              <a:rPr lang="en-US" dirty="0"/>
              <a:t>The Integration Runtime (IR) is the </a:t>
            </a:r>
            <a:r>
              <a:rPr lang="en-US" dirty="0">
                <a:solidFill>
                  <a:srgbClr val="C00000"/>
                </a:solidFill>
              </a:rPr>
              <a:t>compute infrastructure </a:t>
            </a:r>
            <a:r>
              <a:rPr lang="en-US" dirty="0"/>
              <a:t>used by Azure Data Factory and Azure Synapse pipelines to provide the following data integration capabilities across different network environments:</a:t>
            </a:r>
          </a:p>
          <a:p>
            <a:pPr algn="just">
              <a:lnSpc>
                <a:spcPct val="150000"/>
              </a:lnSpc>
              <a:buFont typeface="Wingdings" panose="05000000000000000000" pitchFamily="2" charset="2"/>
              <a:buChar char="q"/>
              <a:defRPr/>
            </a:pPr>
            <a:r>
              <a:rPr lang="en-US" b="1" dirty="0">
                <a:solidFill>
                  <a:srgbClr val="0070C0"/>
                </a:solidFill>
              </a:rPr>
              <a:t>Data Flow</a:t>
            </a:r>
            <a:r>
              <a:rPr lang="en-US" dirty="0">
                <a:solidFill>
                  <a:srgbClr val="0070C0"/>
                </a:solidFill>
              </a:rPr>
              <a:t>: </a:t>
            </a:r>
            <a:r>
              <a:rPr lang="en-US" dirty="0"/>
              <a:t>Execute a Data Flow in a managed Azure compute environment.</a:t>
            </a:r>
          </a:p>
          <a:p>
            <a:pPr algn="just">
              <a:lnSpc>
                <a:spcPct val="150000"/>
              </a:lnSpc>
              <a:buFont typeface="Wingdings" panose="05000000000000000000" pitchFamily="2" charset="2"/>
              <a:buChar char="q"/>
              <a:defRPr/>
            </a:pPr>
            <a:r>
              <a:rPr lang="en-US" b="1" dirty="0">
                <a:solidFill>
                  <a:srgbClr val="0070C0"/>
                </a:solidFill>
              </a:rPr>
              <a:t>Data movement</a:t>
            </a:r>
            <a:r>
              <a:rPr lang="en-US" dirty="0">
                <a:solidFill>
                  <a:srgbClr val="0070C0"/>
                </a:solidFill>
              </a:rPr>
              <a:t>: </a:t>
            </a:r>
            <a:r>
              <a:rPr lang="en-US" dirty="0"/>
              <a:t>Copy data across data stores in a public or private networks (for both on-premises or virtual private networks). The service provides support for built-in connectors, format conversion, column mapping, and performant and scalable data transfer.</a:t>
            </a:r>
          </a:p>
          <a:p>
            <a:pPr algn="just">
              <a:lnSpc>
                <a:spcPct val="150000"/>
              </a:lnSpc>
              <a:buFont typeface="Wingdings" panose="05000000000000000000" pitchFamily="2" charset="2"/>
              <a:buChar char="q"/>
              <a:defRPr/>
            </a:pPr>
            <a:r>
              <a:rPr lang="en-US" b="1" dirty="0">
                <a:solidFill>
                  <a:srgbClr val="0070C0"/>
                </a:solidFill>
              </a:rPr>
              <a:t>Activity dispatch</a:t>
            </a:r>
            <a:r>
              <a:rPr lang="en-US" dirty="0"/>
              <a:t>: Dispatch and monitor transformation activities running on a variety of compute services such as Azure Databricks, Azure HDInsight, ML Studio (classic), Azure SQL Database, SQL Server, and more.</a:t>
            </a:r>
          </a:p>
          <a:p>
            <a:pPr algn="just">
              <a:lnSpc>
                <a:spcPct val="150000"/>
              </a:lnSpc>
              <a:buFont typeface="Wingdings" panose="05000000000000000000" pitchFamily="2" charset="2"/>
              <a:buChar char="q"/>
              <a:defRPr/>
            </a:pPr>
            <a:r>
              <a:rPr lang="en-US" b="1" dirty="0">
                <a:solidFill>
                  <a:srgbClr val="0070C0"/>
                </a:solidFill>
              </a:rPr>
              <a:t>SSIS package execution</a:t>
            </a:r>
            <a:r>
              <a:rPr lang="en-US" dirty="0">
                <a:solidFill>
                  <a:srgbClr val="0070C0"/>
                </a:solidFill>
              </a:rPr>
              <a:t>: </a:t>
            </a:r>
            <a:r>
              <a:rPr lang="en-US" dirty="0"/>
              <a:t>Natively execute SQL Server Integration Services (SSIS) packages in a managed Azure compute environment</a:t>
            </a:r>
          </a:p>
          <a:p>
            <a:pPr algn="just">
              <a:buFont typeface="Wingdings" panose="05000000000000000000" pitchFamily="2" charset="2"/>
              <a:buChar char="q"/>
              <a:defRPr/>
            </a:pPr>
            <a:endParaRPr lang="en-US" dirty="0"/>
          </a:p>
          <a:p>
            <a:pPr>
              <a:defRPr/>
            </a:pPr>
            <a:r>
              <a:rPr lang="en-US" sz="1100" dirty="0">
                <a:solidFill>
                  <a:schemeClr val="tx2">
                    <a:lumMod val="40000"/>
                    <a:lumOff val="60000"/>
                  </a:schemeClr>
                </a:solidFill>
              </a:rPr>
              <a:t>https://docs.microsoft.com/en-us/azure/data-factory/concepts-integration-runtime</a:t>
            </a:r>
          </a:p>
        </p:txBody>
      </p:sp>
      <p:sp>
        <p:nvSpPr>
          <p:cNvPr id="4" name="Slide Number Placeholder 3">
            <a:extLst>
              <a:ext uri="{FF2B5EF4-FFF2-40B4-BE49-F238E27FC236}">
                <a16:creationId xmlns:a16="http://schemas.microsoft.com/office/drawing/2014/main" id="{50B4D843-0A51-1271-7750-A3C40FF80022}"/>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80</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0AE373ED-1081-226F-5F5B-18B41B9E63FD}"/>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Integration Runtime</a:t>
            </a:r>
          </a:p>
        </p:txBody>
      </p:sp>
      <p:pic>
        <p:nvPicPr>
          <p:cNvPr id="51203" name="Content Placeholder 4">
            <a:extLst>
              <a:ext uri="{FF2B5EF4-FFF2-40B4-BE49-F238E27FC236}">
                <a16:creationId xmlns:a16="http://schemas.microsoft.com/office/drawing/2014/main" id="{B970F0DA-13F5-C9AF-AADD-46ACB8A9B2F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35844" y="1369219"/>
            <a:ext cx="7072313" cy="3263504"/>
          </a:xfrm>
        </p:spPr>
      </p:pic>
      <p:sp>
        <p:nvSpPr>
          <p:cNvPr id="4" name="Slide Number Placeholder 3">
            <a:extLst>
              <a:ext uri="{FF2B5EF4-FFF2-40B4-BE49-F238E27FC236}">
                <a16:creationId xmlns:a16="http://schemas.microsoft.com/office/drawing/2014/main" id="{11621F55-3C91-2C28-69CE-4DE9C6C0A22A}"/>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81</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1982E3CD-D923-0F77-2767-1D084455A7C8}"/>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Integration Runtime</a:t>
            </a:r>
          </a:p>
        </p:txBody>
      </p:sp>
      <p:sp>
        <p:nvSpPr>
          <p:cNvPr id="3" name="Content Placeholder 2">
            <a:extLst>
              <a:ext uri="{FF2B5EF4-FFF2-40B4-BE49-F238E27FC236}">
                <a16:creationId xmlns:a16="http://schemas.microsoft.com/office/drawing/2014/main" id="{C669CE44-9DCB-9119-4A02-4A39E880B4F9}"/>
              </a:ext>
            </a:extLst>
          </p:cNvPr>
          <p:cNvSpPr>
            <a:spLocks noGrp="1"/>
          </p:cNvSpPr>
          <p:nvPr>
            <p:ph idx="1"/>
          </p:nvPr>
        </p:nvSpPr>
        <p:spPr>
          <a:xfrm>
            <a:off x="385150" y="1168096"/>
            <a:ext cx="5959783" cy="430887"/>
          </a:xfrm>
        </p:spPr>
        <p:txBody>
          <a:bodyPr/>
          <a:lstStyle/>
          <a:p>
            <a:pPr algn="just">
              <a:defRPr/>
            </a:pPr>
            <a:r>
              <a:rPr lang="en-US" b="1" dirty="0">
                <a:solidFill>
                  <a:srgbClr val="0070C0"/>
                </a:solidFill>
              </a:rPr>
              <a:t>Types of IR</a:t>
            </a:r>
          </a:p>
          <a:p>
            <a:pPr algn="just">
              <a:buFont typeface="Wingdings" panose="05000000000000000000" pitchFamily="2" charset="2"/>
              <a:buChar char="q"/>
              <a:defRPr/>
            </a:pPr>
            <a:endParaRPr lang="en-US" dirty="0">
              <a:solidFill>
                <a:srgbClr val="0070C0"/>
              </a:solidFill>
            </a:endParaRPr>
          </a:p>
        </p:txBody>
      </p:sp>
      <p:sp>
        <p:nvSpPr>
          <p:cNvPr id="4" name="Slide Number Placeholder 3">
            <a:extLst>
              <a:ext uri="{FF2B5EF4-FFF2-40B4-BE49-F238E27FC236}">
                <a16:creationId xmlns:a16="http://schemas.microsoft.com/office/drawing/2014/main" id="{87E9085C-87F1-51D8-681D-9C560D48FEA6}"/>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82</a:t>
            </a:fld>
            <a:endParaRPr lang="en-US" altLang="en-US">
              <a:solidFill>
                <a:srgbClr val="898989"/>
              </a:solidFill>
            </a:endParaRPr>
          </a:p>
        </p:txBody>
      </p:sp>
      <p:graphicFrame>
        <p:nvGraphicFramePr>
          <p:cNvPr id="5" name="Table 4">
            <a:extLst>
              <a:ext uri="{FF2B5EF4-FFF2-40B4-BE49-F238E27FC236}">
                <a16:creationId xmlns:a16="http://schemas.microsoft.com/office/drawing/2014/main" id="{516B109A-F375-B424-D7D7-27B0D54C450E}"/>
              </a:ext>
            </a:extLst>
          </p:cNvPr>
          <p:cNvGraphicFramePr>
            <a:graphicFrameLocks noGrp="1"/>
          </p:cNvGraphicFramePr>
          <p:nvPr/>
        </p:nvGraphicFramePr>
        <p:xfrm>
          <a:off x="1668066" y="1949054"/>
          <a:ext cx="5918595" cy="2411015"/>
        </p:xfrm>
        <a:graphic>
          <a:graphicData uri="http://schemas.openxmlformats.org/drawingml/2006/table">
            <a:tbl>
              <a:tblPr>
                <a:tableStyleId>{ED083AE6-46FA-4A59-8FB0-9F97EB10719F}</a:tableStyleId>
              </a:tblPr>
              <a:tblGrid>
                <a:gridCol w="1972865">
                  <a:extLst>
                    <a:ext uri="{9D8B030D-6E8A-4147-A177-3AD203B41FA5}">
                      <a16:colId xmlns:a16="http://schemas.microsoft.com/office/drawing/2014/main" val="3406600535"/>
                    </a:ext>
                  </a:extLst>
                </a:gridCol>
                <a:gridCol w="1972865">
                  <a:extLst>
                    <a:ext uri="{9D8B030D-6E8A-4147-A177-3AD203B41FA5}">
                      <a16:colId xmlns:a16="http://schemas.microsoft.com/office/drawing/2014/main" val="2604721390"/>
                    </a:ext>
                  </a:extLst>
                </a:gridCol>
                <a:gridCol w="1972865">
                  <a:extLst>
                    <a:ext uri="{9D8B030D-6E8A-4147-A177-3AD203B41FA5}">
                      <a16:colId xmlns:a16="http://schemas.microsoft.com/office/drawing/2014/main" val="607516117"/>
                    </a:ext>
                  </a:extLst>
                </a:gridCol>
              </a:tblGrid>
              <a:tr h="344430">
                <a:tc>
                  <a:txBody>
                    <a:bodyPr/>
                    <a:lstStyle/>
                    <a:p>
                      <a:pPr algn="ctr" fontAlgn="t"/>
                      <a:r>
                        <a:rPr lang="en-US" sz="1400" b="1" dirty="0">
                          <a:solidFill>
                            <a:srgbClr val="002060"/>
                          </a:solidFill>
                          <a:effectLst/>
                        </a:rPr>
                        <a:t>R type</a:t>
                      </a:r>
                    </a:p>
                  </a:txBody>
                  <a:tcPr marL="68579" marR="68579" marT="34280" marB="34280" anchor="ctr"/>
                </a:tc>
                <a:tc>
                  <a:txBody>
                    <a:bodyPr/>
                    <a:lstStyle/>
                    <a:p>
                      <a:pPr algn="ctr" fontAlgn="t"/>
                      <a:r>
                        <a:rPr lang="en-US" sz="1400" b="1" dirty="0">
                          <a:solidFill>
                            <a:srgbClr val="002060"/>
                          </a:solidFill>
                          <a:effectLst/>
                        </a:rPr>
                        <a:t>Public network</a:t>
                      </a:r>
                    </a:p>
                  </a:txBody>
                  <a:tcPr marL="68579" marR="68579" marT="34280" marB="34280" anchor="ctr"/>
                </a:tc>
                <a:tc>
                  <a:txBody>
                    <a:bodyPr/>
                    <a:lstStyle/>
                    <a:p>
                      <a:pPr algn="ctr" fontAlgn="t"/>
                      <a:r>
                        <a:rPr lang="en-US" sz="1400" b="1" dirty="0">
                          <a:solidFill>
                            <a:srgbClr val="002060"/>
                          </a:solidFill>
                          <a:effectLst/>
                        </a:rPr>
                        <a:t>Private network</a:t>
                      </a:r>
                    </a:p>
                  </a:txBody>
                  <a:tcPr marL="68579" marR="68579" marT="34280" marB="34280" anchor="ctr"/>
                </a:tc>
                <a:extLst>
                  <a:ext uri="{0D108BD9-81ED-4DB2-BD59-A6C34878D82A}">
                    <a16:rowId xmlns:a16="http://schemas.microsoft.com/office/drawing/2014/main" val="2856140980"/>
                  </a:ext>
                </a:extLst>
              </a:tr>
              <a:tr h="861077">
                <a:tc>
                  <a:txBody>
                    <a:bodyPr/>
                    <a:lstStyle/>
                    <a:p>
                      <a:pPr algn="ctr" fontAlgn="t"/>
                      <a:r>
                        <a:rPr lang="en-US" sz="1400" b="1" dirty="0">
                          <a:solidFill>
                            <a:srgbClr val="002060"/>
                          </a:solidFill>
                          <a:effectLst/>
                        </a:rPr>
                        <a:t>Azure</a:t>
                      </a:r>
                    </a:p>
                  </a:txBody>
                  <a:tcPr marL="68579" marR="68579" marT="34280" marB="34280" anchor="ctr"/>
                </a:tc>
                <a:tc>
                  <a:txBody>
                    <a:bodyPr/>
                    <a:lstStyle/>
                    <a:p>
                      <a:pPr algn="ctr" fontAlgn="t"/>
                      <a:r>
                        <a:rPr lang="en-US" sz="1400" dirty="0">
                          <a:effectLst/>
                        </a:rPr>
                        <a:t>Data Flow</a:t>
                      </a:r>
                      <a:br>
                        <a:rPr lang="en-US" sz="1400" dirty="0">
                          <a:effectLst/>
                        </a:rPr>
                      </a:br>
                      <a:r>
                        <a:rPr lang="en-US" sz="1400" dirty="0">
                          <a:effectLst/>
                        </a:rPr>
                        <a:t>Data movement</a:t>
                      </a:r>
                      <a:br>
                        <a:rPr lang="en-US" sz="1400" dirty="0">
                          <a:effectLst/>
                        </a:rPr>
                      </a:br>
                      <a:r>
                        <a:rPr lang="en-US" sz="1400" dirty="0">
                          <a:effectLst/>
                        </a:rPr>
                        <a:t>Activity dispatch</a:t>
                      </a:r>
                    </a:p>
                  </a:txBody>
                  <a:tcPr marL="68579" marR="68579" marT="34280" marB="34280" anchor="ctr"/>
                </a:tc>
                <a:tc>
                  <a:txBody>
                    <a:bodyPr/>
                    <a:lstStyle/>
                    <a:p>
                      <a:pPr algn="ctr" fontAlgn="t"/>
                      <a:r>
                        <a:rPr lang="en-US" sz="1400" dirty="0">
                          <a:solidFill>
                            <a:srgbClr val="FF0000"/>
                          </a:solidFill>
                          <a:effectLst/>
                        </a:rPr>
                        <a:t>Data Flow</a:t>
                      </a:r>
                      <a:br>
                        <a:rPr lang="en-US" sz="1400" dirty="0">
                          <a:solidFill>
                            <a:srgbClr val="FF0000"/>
                          </a:solidFill>
                          <a:effectLst/>
                        </a:rPr>
                      </a:br>
                      <a:r>
                        <a:rPr lang="en-US" sz="1400" dirty="0">
                          <a:solidFill>
                            <a:srgbClr val="FF0000"/>
                          </a:solidFill>
                          <a:effectLst/>
                        </a:rPr>
                        <a:t>Data movement</a:t>
                      </a:r>
                      <a:br>
                        <a:rPr lang="en-US" sz="1400" dirty="0">
                          <a:solidFill>
                            <a:srgbClr val="FF0000"/>
                          </a:solidFill>
                          <a:effectLst/>
                        </a:rPr>
                      </a:br>
                      <a:r>
                        <a:rPr lang="en-US" sz="1400" dirty="0">
                          <a:solidFill>
                            <a:srgbClr val="FF0000"/>
                          </a:solidFill>
                          <a:effectLst/>
                        </a:rPr>
                        <a:t>Activity dispatch</a:t>
                      </a:r>
                    </a:p>
                  </a:txBody>
                  <a:tcPr marL="68579" marR="68579" marT="34280" marB="34280" anchor="ctr"/>
                </a:tc>
                <a:extLst>
                  <a:ext uri="{0D108BD9-81ED-4DB2-BD59-A6C34878D82A}">
                    <a16:rowId xmlns:a16="http://schemas.microsoft.com/office/drawing/2014/main" val="3613437431"/>
                  </a:ext>
                </a:extLst>
              </a:tr>
              <a:tr h="602754">
                <a:tc>
                  <a:txBody>
                    <a:bodyPr/>
                    <a:lstStyle/>
                    <a:p>
                      <a:pPr algn="ctr" fontAlgn="t"/>
                      <a:r>
                        <a:rPr lang="en-US" sz="1400" b="1" dirty="0">
                          <a:solidFill>
                            <a:srgbClr val="002060"/>
                          </a:solidFill>
                          <a:effectLst/>
                        </a:rPr>
                        <a:t>Self-hosted</a:t>
                      </a:r>
                    </a:p>
                  </a:txBody>
                  <a:tcPr marL="68579" marR="68579" marT="34280" marB="34280" anchor="ctr"/>
                </a:tc>
                <a:tc>
                  <a:txBody>
                    <a:bodyPr/>
                    <a:lstStyle/>
                    <a:p>
                      <a:pPr algn="ctr" fontAlgn="t"/>
                      <a:r>
                        <a:rPr lang="en-US" sz="1400" dirty="0">
                          <a:effectLst/>
                        </a:rPr>
                        <a:t>Data movement</a:t>
                      </a:r>
                      <a:br>
                        <a:rPr lang="en-US" sz="1400" dirty="0">
                          <a:effectLst/>
                        </a:rPr>
                      </a:br>
                      <a:r>
                        <a:rPr lang="en-US" sz="1400" dirty="0">
                          <a:effectLst/>
                        </a:rPr>
                        <a:t>Activity dispatch</a:t>
                      </a:r>
                    </a:p>
                  </a:txBody>
                  <a:tcPr marL="68579" marR="68579" marT="34280" marB="34280" anchor="ctr"/>
                </a:tc>
                <a:tc>
                  <a:txBody>
                    <a:bodyPr/>
                    <a:lstStyle/>
                    <a:p>
                      <a:pPr algn="ctr" fontAlgn="t"/>
                      <a:r>
                        <a:rPr lang="en-US" sz="1400" dirty="0">
                          <a:effectLst/>
                        </a:rPr>
                        <a:t>Data movement</a:t>
                      </a:r>
                      <a:br>
                        <a:rPr lang="en-US" sz="1400" dirty="0">
                          <a:effectLst/>
                        </a:rPr>
                      </a:br>
                      <a:r>
                        <a:rPr lang="en-US" sz="1400" dirty="0">
                          <a:effectLst/>
                        </a:rPr>
                        <a:t>Activity dispatch</a:t>
                      </a:r>
                    </a:p>
                  </a:txBody>
                  <a:tcPr marL="68579" marR="68579" marT="34280" marB="34280" anchor="ctr"/>
                </a:tc>
                <a:extLst>
                  <a:ext uri="{0D108BD9-81ED-4DB2-BD59-A6C34878D82A}">
                    <a16:rowId xmlns:a16="http://schemas.microsoft.com/office/drawing/2014/main" val="2725691488"/>
                  </a:ext>
                </a:extLst>
              </a:tr>
              <a:tr h="602754">
                <a:tc>
                  <a:txBody>
                    <a:bodyPr/>
                    <a:lstStyle/>
                    <a:p>
                      <a:pPr algn="ctr" fontAlgn="t"/>
                      <a:r>
                        <a:rPr lang="en-US" sz="1400" b="1" dirty="0">
                          <a:solidFill>
                            <a:srgbClr val="002060"/>
                          </a:solidFill>
                          <a:effectLst/>
                        </a:rPr>
                        <a:t>Azure-SSIS</a:t>
                      </a:r>
                    </a:p>
                  </a:txBody>
                  <a:tcPr marL="68579" marR="68579" marT="34280" marB="34280" anchor="ctr"/>
                </a:tc>
                <a:tc>
                  <a:txBody>
                    <a:bodyPr/>
                    <a:lstStyle/>
                    <a:p>
                      <a:pPr algn="ctr" fontAlgn="t"/>
                      <a:r>
                        <a:rPr lang="en-US" sz="1400" dirty="0">
                          <a:effectLst/>
                        </a:rPr>
                        <a:t>SSIS package execution</a:t>
                      </a:r>
                    </a:p>
                  </a:txBody>
                  <a:tcPr marL="68579" marR="68579" marT="34280" marB="34280" anchor="ctr"/>
                </a:tc>
                <a:tc>
                  <a:txBody>
                    <a:bodyPr/>
                    <a:lstStyle/>
                    <a:p>
                      <a:pPr algn="ctr" fontAlgn="t"/>
                      <a:r>
                        <a:rPr lang="en-US" sz="1400" dirty="0">
                          <a:effectLst/>
                        </a:rPr>
                        <a:t>SSIS package execution</a:t>
                      </a:r>
                    </a:p>
                  </a:txBody>
                  <a:tcPr marL="68579" marR="68579" marT="34280" marB="34280" anchor="ctr"/>
                </a:tc>
                <a:extLst>
                  <a:ext uri="{0D108BD9-81ED-4DB2-BD59-A6C34878D82A}">
                    <a16:rowId xmlns:a16="http://schemas.microsoft.com/office/drawing/2014/main" val="170591208"/>
                  </a:ext>
                </a:extLst>
              </a:tr>
            </a:tbl>
          </a:graphicData>
        </a:graphic>
      </p:graphicFrame>
      <p:cxnSp>
        <p:nvCxnSpPr>
          <p:cNvPr id="7" name="Straight Connector 6">
            <a:extLst>
              <a:ext uri="{FF2B5EF4-FFF2-40B4-BE49-F238E27FC236}">
                <a16:creationId xmlns:a16="http://schemas.microsoft.com/office/drawing/2014/main" id="{14158E0C-4F70-FDF7-AA72-400C047FD849}"/>
              </a:ext>
            </a:extLst>
          </p:cNvPr>
          <p:cNvCxnSpPr/>
          <p:nvPr/>
        </p:nvCxnSpPr>
        <p:spPr>
          <a:xfrm>
            <a:off x="6234113" y="2527698"/>
            <a:ext cx="715566" cy="10715"/>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FEA9DB5-E07D-4038-C7CA-C080B06F2255}"/>
              </a:ext>
            </a:extLst>
          </p:cNvPr>
          <p:cNvCxnSpPr/>
          <p:nvPr/>
        </p:nvCxnSpPr>
        <p:spPr>
          <a:xfrm>
            <a:off x="5926931" y="2744391"/>
            <a:ext cx="1329929" cy="952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AB8FFC6E-AC11-BDF6-C1D9-24852E328ABA}"/>
              </a:ext>
            </a:extLst>
          </p:cNvPr>
          <p:cNvCxnSpPr/>
          <p:nvPr/>
        </p:nvCxnSpPr>
        <p:spPr>
          <a:xfrm>
            <a:off x="5926931" y="2939654"/>
            <a:ext cx="1329929" cy="8334"/>
          </a:xfrm>
          <a:prstGeom prst="line">
            <a:avLst/>
          </a:prstGeom>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DBF56D42-0047-71E6-FC5F-AB1F2D73DD61}"/>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Integration Runtime</a:t>
            </a:r>
            <a:endParaRPr lang="en-US" altLang="en-US"/>
          </a:p>
        </p:txBody>
      </p:sp>
      <p:sp>
        <p:nvSpPr>
          <p:cNvPr id="4" name="Slide Number Placeholder 3">
            <a:extLst>
              <a:ext uri="{FF2B5EF4-FFF2-40B4-BE49-F238E27FC236}">
                <a16:creationId xmlns:a16="http://schemas.microsoft.com/office/drawing/2014/main" id="{D5FCD078-5974-46C1-FE49-BE301B482D98}"/>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83</a:t>
            </a:fld>
            <a:endParaRPr lang="en-US" altLang="en-US">
              <a:solidFill>
                <a:srgbClr val="898989"/>
              </a:solidFill>
            </a:endParaRPr>
          </a:p>
        </p:txBody>
      </p:sp>
      <p:pic>
        <p:nvPicPr>
          <p:cNvPr id="53252" name="Content Placeholder 6">
            <a:extLst>
              <a:ext uri="{FF2B5EF4-FFF2-40B4-BE49-F238E27FC236}">
                <a16:creationId xmlns:a16="http://schemas.microsoft.com/office/drawing/2014/main" id="{48B8E6AB-C978-53E9-3FA4-757B0129505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39416" y="1369219"/>
            <a:ext cx="7065169" cy="3263504"/>
          </a:xfrm>
        </p:spPr>
      </p:pic>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D18D23A4-DF66-D9F0-9741-E7973C7BB884}"/>
              </a:ext>
            </a:extLst>
          </p:cNvPr>
          <p:cNvSpPr>
            <a:spLocks noGrp="1"/>
          </p:cNvSpPr>
          <p:nvPr>
            <p:ph type="title"/>
          </p:nvPr>
        </p:nvSpPr>
        <p:spPr/>
        <p:txBody>
          <a:bodyPr/>
          <a:lstStyle/>
          <a:p>
            <a:pPr algn="ctr"/>
            <a:r>
              <a:rPr lang="en-US" altLang="en-US" b="1">
                <a:solidFill>
                  <a:srgbClr val="00B050"/>
                </a:solidFill>
              </a:rPr>
              <a:t>Integration Runtime</a:t>
            </a:r>
          </a:p>
        </p:txBody>
      </p:sp>
      <p:pic>
        <p:nvPicPr>
          <p:cNvPr id="54275" name="Content Placeholder 8">
            <a:extLst>
              <a:ext uri="{FF2B5EF4-FFF2-40B4-BE49-F238E27FC236}">
                <a16:creationId xmlns:a16="http://schemas.microsoft.com/office/drawing/2014/main" id="{88C536AB-EB10-A839-5253-D38DF91644A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9525" y="972742"/>
            <a:ext cx="4619625" cy="3879056"/>
          </a:xfrm>
        </p:spPr>
      </p:pic>
      <p:sp>
        <p:nvSpPr>
          <p:cNvPr id="10" name="Content Placeholder 9">
            <a:extLst>
              <a:ext uri="{FF2B5EF4-FFF2-40B4-BE49-F238E27FC236}">
                <a16:creationId xmlns:a16="http://schemas.microsoft.com/office/drawing/2014/main" id="{49DA4A4B-3824-240F-AD02-3756F1802680}"/>
              </a:ext>
            </a:extLst>
          </p:cNvPr>
          <p:cNvSpPr>
            <a:spLocks noGrp="1"/>
          </p:cNvSpPr>
          <p:nvPr>
            <p:ph sz="half" idx="2"/>
          </p:nvPr>
        </p:nvSpPr>
        <p:spPr>
          <a:xfrm>
            <a:off x="4629150" y="972741"/>
            <a:ext cx="4505325" cy="3693319"/>
          </a:xfrm>
        </p:spPr>
        <p:txBody>
          <a:bodyPr/>
          <a:lstStyle/>
          <a:p>
            <a:pPr algn="just">
              <a:defRPr/>
            </a:pPr>
            <a:r>
              <a:rPr lang="en-US" sz="1200" dirty="0"/>
              <a:t>Azure </a:t>
            </a:r>
            <a:r>
              <a:rPr lang="en-US" sz="1200" dirty="0">
                <a:solidFill>
                  <a:srgbClr val="0070C0"/>
                </a:solidFill>
              </a:rPr>
              <a:t>automatically provisions </a:t>
            </a:r>
            <a:r>
              <a:rPr lang="en-US" sz="1200" dirty="0"/>
              <a:t>an integration Runtime which can connect to Azure resources (Azure SQL, Azure Synapse Analytics, Storage Accounts) without any issues.</a:t>
            </a:r>
          </a:p>
          <a:p>
            <a:pPr algn="just">
              <a:defRPr/>
            </a:pPr>
            <a:endParaRPr lang="en-US" sz="1200" dirty="0"/>
          </a:p>
          <a:p>
            <a:pPr algn="just">
              <a:defRPr/>
            </a:pPr>
            <a:r>
              <a:rPr lang="en-US" sz="1200" dirty="0"/>
              <a:t>You can perform </a:t>
            </a:r>
            <a:r>
              <a:rPr lang="en-US" sz="1200" dirty="0">
                <a:solidFill>
                  <a:srgbClr val="0070C0"/>
                </a:solidFill>
              </a:rPr>
              <a:t>data integration securely in a private network </a:t>
            </a:r>
            <a:r>
              <a:rPr lang="en-US" sz="1200" dirty="0"/>
              <a:t>environment, shielded from the public cloud environment. For that you need to </a:t>
            </a:r>
            <a:r>
              <a:rPr lang="en-US" sz="1200" dirty="0">
                <a:solidFill>
                  <a:srgbClr val="0070C0"/>
                </a:solidFill>
              </a:rPr>
              <a:t>install a self-hosted IR </a:t>
            </a:r>
            <a:r>
              <a:rPr lang="en-US" sz="1200" dirty="0"/>
              <a:t>inside your virtual private network. The self-hosted integration runtime only makes outbound HTTP-based connections to open internet.</a:t>
            </a:r>
          </a:p>
          <a:p>
            <a:pPr algn="just">
              <a:defRPr/>
            </a:pPr>
            <a:endParaRPr lang="en-US" sz="1200" dirty="0"/>
          </a:p>
          <a:p>
            <a:pPr algn="just">
              <a:defRPr/>
            </a:pPr>
            <a:r>
              <a:rPr lang="en-US" sz="1200" dirty="0"/>
              <a:t>You can also perform </a:t>
            </a:r>
            <a:r>
              <a:rPr lang="en-US" sz="1200" dirty="0">
                <a:solidFill>
                  <a:srgbClr val="0070C0"/>
                </a:solidFill>
              </a:rPr>
              <a:t>data integration securely in an on </a:t>
            </a:r>
            <a:r>
              <a:rPr lang="en-US" sz="1200" dirty="0" err="1">
                <a:solidFill>
                  <a:srgbClr val="0070C0"/>
                </a:solidFill>
              </a:rPr>
              <a:t>prem</a:t>
            </a:r>
            <a:r>
              <a:rPr lang="en-US" sz="1200" dirty="0">
                <a:solidFill>
                  <a:srgbClr val="0070C0"/>
                </a:solidFill>
              </a:rPr>
              <a:t> environment. </a:t>
            </a:r>
            <a:r>
              <a:rPr lang="en-US" sz="1200" dirty="0"/>
              <a:t>For that you need to install a Self-hosted IR behind your corporate firewall in your on </a:t>
            </a:r>
            <a:r>
              <a:rPr lang="en-US" sz="1200" dirty="0" err="1"/>
              <a:t>prem</a:t>
            </a:r>
            <a:r>
              <a:rPr lang="en-US" sz="1200" dirty="0"/>
              <a:t> environment.</a:t>
            </a:r>
          </a:p>
          <a:p>
            <a:pPr algn="just">
              <a:defRPr/>
            </a:pPr>
            <a:endParaRPr lang="en-US" sz="1200" dirty="0"/>
          </a:p>
          <a:p>
            <a:pPr algn="just">
              <a:defRPr/>
            </a:pPr>
            <a:r>
              <a:rPr lang="en-US" sz="1200" dirty="0"/>
              <a:t>You can natively </a:t>
            </a:r>
            <a:r>
              <a:rPr lang="en-US" sz="1200" dirty="0">
                <a:solidFill>
                  <a:srgbClr val="0070C0"/>
                </a:solidFill>
              </a:rPr>
              <a:t>execute SSIS Packages by creating an Azure-SSIS Integration Runtime </a:t>
            </a:r>
            <a:r>
              <a:rPr lang="en-US" sz="1200" dirty="0"/>
              <a:t>which creates an Integration Services Catalog in Azure SQL Database where the packages are stored. An ADF pipeline run sends commands to the Azure SSIS IR which executes the SSIS Packages.</a:t>
            </a:r>
          </a:p>
          <a:p>
            <a:pPr>
              <a:defRPr/>
            </a:pPr>
            <a:endParaRPr lang="en-US" sz="1200" dirty="0">
              <a:solidFill>
                <a:schemeClr val="tx2">
                  <a:lumMod val="40000"/>
                  <a:lumOff val="60000"/>
                </a:schemeClr>
              </a:solidFill>
            </a:endParaRPr>
          </a:p>
        </p:txBody>
      </p:sp>
      <p:sp>
        <p:nvSpPr>
          <p:cNvPr id="4" name="Slide Number Placeholder 3">
            <a:extLst>
              <a:ext uri="{FF2B5EF4-FFF2-40B4-BE49-F238E27FC236}">
                <a16:creationId xmlns:a16="http://schemas.microsoft.com/office/drawing/2014/main" id="{5E91531B-16AE-EE0E-0748-22C45EEF561C}"/>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557213" indent="-214313">
              <a:defRPr>
                <a:solidFill>
                  <a:schemeClr val="tx1"/>
                </a:solidFill>
                <a:latin typeface="Calibri" panose="020F0502020204030204" pitchFamily="34" charset="0"/>
              </a:defRPr>
            </a:lvl2pPr>
            <a:lvl3pPr marL="857250" indent="-171450">
              <a:defRPr>
                <a:solidFill>
                  <a:schemeClr val="tx1"/>
                </a:solidFill>
                <a:latin typeface="Calibri" panose="020F0502020204030204" pitchFamily="34" charset="0"/>
              </a:defRPr>
            </a:lvl3pPr>
            <a:lvl4pPr marL="1200150" indent="-171450">
              <a:defRPr>
                <a:solidFill>
                  <a:schemeClr val="tx1"/>
                </a:solidFill>
                <a:latin typeface="Calibri" panose="020F0502020204030204" pitchFamily="34" charset="0"/>
              </a:defRPr>
            </a:lvl4pPr>
            <a:lvl5pPr marL="1543050" indent="-171450">
              <a:defRPr>
                <a:solidFill>
                  <a:schemeClr val="tx1"/>
                </a:solidFill>
                <a:latin typeface="Calibri" panose="020F0502020204030204" pitchFamily="34" charset="0"/>
              </a:defRPr>
            </a:lvl5pPr>
            <a:lvl6pPr marL="1885950" indent="-171450" eaLnBrk="0" fontAlgn="base" hangingPunct="0">
              <a:spcBef>
                <a:spcPct val="0"/>
              </a:spcBef>
              <a:spcAft>
                <a:spcPct val="0"/>
              </a:spcAft>
              <a:defRPr>
                <a:solidFill>
                  <a:schemeClr val="tx1"/>
                </a:solidFill>
                <a:latin typeface="Calibri" panose="020F0502020204030204" pitchFamily="34" charset="0"/>
              </a:defRPr>
            </a:lvl6pPr>
            <a:lvl7pPr marL="2228850" indent="-171450" eaLnBrk="0" fontAlgn="base" hangingPunct="0">
              <a:spcBef>
                <a:spcPct val="0"/>
              </a:spcBef>
              <a:spcAft>
                <a:spcPct val="0"/>
              </a:spcAft>
              <a:defRPr>
                <a:solidFill>
                  <a:schemeClr val="tx1"/>
                </a:solidFill>
                <a:latin typeface="Calibri" panose="020F0502020204030204" pitchFamily="34" charset="0"/>
              </a:defRPr>
            </a:lvl7pPr>
            <a:lvl8pPr marL="2571750" indent="-171450" eaLnBrk="0" fontAlgn="base" hangingPunct="0">
              <a:spcBef>
                <a:spcPct val="0"/>
              </a:spcBef>
              <a:spcAft>
                <a:spcPct val="0"/>
              </a:spcAft>
              <a:defRPr>
                <a:solidFill>
                  <a:schemeClr val="tx1"/>
                </a:solidFill>
                <a:latin typeface="Calibri" panose="020F0502020204030204" pitchFamily="34" charset="0"/>
              </a:defRPr>
            </a:lvl8pPr>
            <a:lvl9pPr marL="2914650" indent="-171450" eaLnBrk="0" fontAlgn="base" hangingPunct="0">
              <a:spcBef>
                <a:spcPct val="0"/>
              </a:spcBef>
              <a:spcAft>
                <a:spcPct val="0"/>
              </a:spcAft>
              <a:defRPr>
                <a:solidFill>
                  <a:schemeClr val="tx1"/>
                </a:solidFill>
                <a:latin typeface="Calibri" panose="020F0502020204030204" pitchFamily="34" charset="0"/>
              </a:defRPr>
            </a:lvl9pPr>
          </a:lstStyle>
          <a:p>
            <a:fld id="{D9FAD339-6B6C-7A44-8E25-FA80A67F5E05}" type="slidenum">
              <a:rPr lang="en-US" altLang="en-US">
                <a:solidFill>
                  <a:srgbClr val="898989"/>
                </a:solidFill>
              </a:rPr>
              <a:pPr/>
              <a:t>84</a:t>
            </a:fld>
            <a:endParaRPr lang="en-US" altLang="en-US">
              <a:solidFill>
                <a:srgbClr val="898989"/>
              </a:solidFill>
            </a:endParaRPr>
          </a:p>
        </p:txBody>
      </p:sp>
      <p:sp>
        <p:nvSpPr>
          <p:cNvPr id="11" name="Rectangle 10">
            <a:extLst>
              <a:ext uri="{FF2B5EF4-FFF2-40B4-BE49-F238E27FC236}">
                <a16:creationId xmlns:a16="http://schemas.microsoft.com/office/drawing/2014/main" id="{75234C4D-B6E9-8C49-D1F8-82C41D052646}"/>
              </a:ext>
            </a:extLst>
          </p:cNvPr>
          <p:cNvSpPr/>
          <p:nvPr/>
        </p:nvSpPr>
        <p:spPr>
          <a:xfrm>
            <a:off x="10716" y="4851798"/>
            <a:ext cx="5759053" cy="276999"/>
          </a:xfrm>
          <a:prstGeom prst="rect">
            <a:avLst/>
          </a:prstGeom>
        </p:spPr>
        <p:txBody>
          <a:bodyPr>
            <a:spAutoFit/>
          </a:bodyPr>
          <a:lstStyle/>
          <a:p>
            <a:pPr>
              <a:defRPr/>
            </a:pPr>
            <a:r>
              <a:rPr lang="en-US" sz="1200" dirty="0">
                <a:solidFill>
                  <a:schemeClr val="tx2">
                    <a:lumMod val="40000"/>
                    <a:lumOff val="60000"/>
                  </a:schemeClr>
                </a:solidFill>
              </a:rPr>
              <a:t>https://adatis.co.uk/integration-runtimes-in-azure-data-factory/</a:t>
            </a:r>
          </a:p>
        </p:txBody>
      </p:sp>
      <p:sp>
        <p:nvSpPr>
          <p:cNvPr id="2" name="Footer Placeholder 1"/>
          <p:cNvSpPr>
            <a:spLocks noGrp="1"/>
          </p:cNvSpPr>
          <p:nvPr>
            <p:ph type="ftr" sz="quarter" idx="11"/>
          </p:nvPr>
        </p:nvSpPr>
        <p:spPr/>
        <p:txBody>
          <a:bodyPr/>
          <a:lstStyle/>
          <a:p>
            <a:pPr>
              <a:defRPr/>
            </a:pPr>
            <a:r>
              <a:rPr lang="en-US"/>
              <a:t>Data Science Education &amp; Research</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B422A67-4C74-63C1-A2E8-56322B5612CE}"/>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Integration Runtime</a:t>
            </a:r>
          </a:p>
        </p:txBody>
      </p:sp>
      <p:sp>
        <p:nvSpPr>
          <p:cNvPr id="4" name="Slide Number Placeholder 3">
            <a:extLst>
              <a:ext uri="{FF2B5EF4-FFF2-40B4-BE49-F238E27FC236}">
                <a16:creationId xmlns:a16="http://schemas.microsoft.com/office/drawing/2014/main" id="{13E4BE7F-80E7-DB18-1A93-7DE0C7634D7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85</a:t>
            </a:fld>
            <a:endParaRPr lang="en-US" altLang="en-US">
              <a:solidFill>
                <a:srgbClr val="898989"/>
              </a:solidFill>
            </a:endParaRPr>
          </a:p>
        </p:txBody>
      </p:sp>
      <p:pic>
        <p:nvPicPr>
          <p:cNvPr id="55300" name="Content Placeholder 6">
            <a:extLst>
              <a:ext uri="{FF2B5EF4-FFF2-40B4-BE49-F238E27FC236}">
                <a16:creationId xmlns:a16="http://schemas.microsoft.com/office/drawing/2014/main" id="{C02D381B-40BB-5007-6B8D-D725E1E9D47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5725" y="1075135"/>
            <a:ext cx="9058275" cy="3692128"/>
          </a:xfrm>
        </p:spPr>
      </p:pic>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2968762-2957-164D-A88C-4FB9B4A259D0}"/>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Integration Runtime</a:t>
            </a:r>
          </a:p>
        </p:txBody>
      </p:sp>
      <p:pic>
        <p:nvPicPr>
          <p:cNvPr id="56323" name="Content Placeholder 4">
            <a:extLst>
              <a:ext uri="{FF2B5EF4-FFF2-40B4-BE49-F238E27FC236}">
                <a16:creationId xmlns:a16="http://schemas.microsoft.com/office/drawing/2014/main" id="{D5061B4D-84DF-4D8C-1625-E04A94876CA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28650" y="1427560"/>
            <a:ext cx="7886700" cy="3146822"/>
          </a:xfrm>
        </p:spPr>
      </p:pic>
      <p:sp>
        <p:nvSpPr>
          <p:cNvPr id="4" name="Slide Number Placeholder 3">
            <a:extLst>
              <a:ext uri="{FF2B5EF4-FFF2-40B4-BE49-F238E27FC236}">
                <a16:creationId xmlns:a16="http://schemas.microsoft.com/office/drawing/2014/main" id="{C61CCDB2-CBA5-D13D-369D-7875E8C7091D}"/>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86</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4298F2E-3388-830E-C044-6087F2319607}"/>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Integration Runtime</a:t>
            </a:r>
          </a:p>
        </p:txBody>
      </p:sp>
      <p:pic>
        <p:nvPicPr>
          <p:cNvPr id="57347" name="Content Placeholder 4">
            <a:extLst>
              <a:ext uri="{FF2B5EF4-FFF2-40B4-BE49-F238E27FC236}">
                <a16:creationId xmlns:a16="http://schemas.microsoft.com/office/drawing/2014/main" id="{A20BE4F8-C46A-94D7-39E2-2F8E3D32307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28650" y="1395413"/>
            <a:ext cx="7886700" cy="3211116"/>
          </a:xfrm>
        </p:spPr>
      </p:pic>
      <p:sp>
        <p:nvSpPr>
          <p:cNvPr id="4" name="Slide Number Placeholder 3">
            <a:extLst>
              <a:ext uri="{FF2B5EF4-FFF2-40B4-BE49-F238E27FC236}">
                <a16:creationId xmlns:a16="http://schemas.microsoft.com/office/drawing/2014/main" id="{3C12E0C9-9630-8C39-1F52-77FB2305628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87</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163D7862-6621-3A0B-41C5-D3B5A7AA3AD4}"/>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Integration Runtime</a:t>
            </a:r>
          </a:p>
        </p:txBody>
      </p:sp>
      <p:pic>
        <p:nvPicPr>
          <p:cNvPr id="58371" name="Content Placeholder 4">
            <a:extLst>
              <a:ext uri="{FF2B5EF4-FFF2-40B4-BE49-F238E27FC236}">
                <a16:creationId xmlns:a16="http://schemas.microsoft.com/office/drawing/2014/main" id="{AD29FA20-76ED-46B3-0B3B-059E5AB723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02481" y="1369219"/>
            <a:ext cx="7539038" cy="3263504"/>
          </a:xfrm>
        </p:spPr>
      </p:pic>
      <p:sp>
        <p:nvSpPr>
          <p:cNvPr id="4" name="Slide Number Placeholder 3">
            <a:extLst>
              <a:ext uri="{FF2B5EF4-FFF2-40B4-BE49-F238E27FC236}">
                <a16:creationId xmlns:a16="http://schemas.microsoft.com/office/drawing/2014/main" id="{DBB4E09E-6994-AC1F-C69F-973134526D8A}"/>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88</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24E1F8C2-C2E5-733F-212C-8C5D534BA6BE}"/>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Integration Runtime</a:t>
            </a:r>
          </a:p>
        </p:txBody>
      </p:sp>
      <p:pic>
        <p:nvPicPr>
          <p:cNvPr id="59395" name="Content Placeholder 4">
            <a:extLst>
              <a:ext uri="{FF2B5EF4-FFF2-40B4-BE49-F238E27FC236}">
                <a16:creationId xmlns:a16="http://schemas.microsoft.com/office/drawing/2014/main" id="{B6E0538E-A8B6-764A-03BC-404DF0895D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0563" y="1369219"/>
            <a:ext cx="7762875" cy="3263504"/>
          </a:xfrm>
        </p:spPr>
      </p:pic>
      <p:sp>
        <p:nvSpPr>
          <p:cNvPr id="4" name="Slide Number Placeholder 3">
            <a:extLst>
              <a:ext uri="{FF2B5EF4-FFF2-40B4-BE49-F238E27FC236}">
                <a16:creationId xmlns:a16="http://schemas.microsoft.com/office/drawing/2014/main" id="{21957187-85DD-18F6-A310-0DB3FCDF9B03}"/>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89</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608AE67A-F46D-5285-2AB3-F762E55EF9EA}"/>
              </a:ext>
            </a:extLst>
          </p:cNvPr>
          <p:cNvSpPr>
            <a:spLocks noGrp="1"/>
          </p:cNvSpPr>
          <p:nvPr>
            <p:ph type="title"/>
          </p:nvPr>
        </p:nvSpPr>
        <p:spPr>
          <a:xfrm>
            <a:off x="385150" y="283970"/>
            <a:ext cx="8373699" cy="430887"/>
          </a:xfrm>
        </p:spPr>
        <p:txBody>
          <a:bodyPr/>
          <a:lstStyle/>
          <a:p>
            <a:endParaRPr lang="en-US" altLang="en-US"/>
          </a:p>
        </p:txBody>
      </p:sp>
      <p:sp>
        <p:nvSpPr>
          <p:cNvPr id="16387" name="Content Placeholder 2">
            <a:extLst>
              <a:ext uri="{FF2B5EF4-FFF2-40B4-BE49-F238E27FC236}">
                <a16:creationId xmlns:a16="http://schemas.microsoft.com/office/drawing/2014/main" id="{2C92AF49-355F-6CC5-A414-583225096231}"/>
              </a:ext>
            </a:extLst>
          </p:cNvPr>
          <p:cNvSpPr>
            <a:spLocks noGrp="1"/>
          </p:cNvSpPr>
          <p:nvPr>
            <p:ph idx="1"/>
          </p:nvPr>
        </p:nvSpPr>
        <p:spPr>
          <a:xfrm>
            <a:off x="598811" y="1123188"/>
            <a:ext cx="7946377" cy="215444"/>
          </a:xfrm>
        </p:spPr>
        <p:txBody>
          <a:bodyPr/>
          <a:lstStyle/>
          <a:p>
            <a:endParaRPr lang="en-US" altLang="en-US"/>
          </a:p>
        </p:txBody>
      </p:sp>
      <p:pic>
        <p:nvPicPr>
          <p:cNvPr id="16388" name="Picture 3">
            <a:extLst>
              <a:ext uri="{FF2B5EF4-FFF2-40B4-BE49-F238E27FC236}">
                <a16:creationId xmlns:a16="http://schemas.microsoft.com/office/drawing/2014/main" id="{4B130D78-B7F3-995B-6103-0CB60C9AE3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23188"/>
            <a:ext cx="9144000" cy="350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E48D8715-2C25-0CD7-C3E6-F35AE8CCB29C}"/>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9</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9D009DA6-D362-2428-EB20-9CE8F22553EB}"/>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Integration Runtime</a:t>
            </a:r>
          </a:p>
        </p:txBody>
      </p:sp>
      <p:pic>
        <p:nvPicPr>
          <p:cNvPr id="60419" name="Content Placeholder 4">
            <a:extLst>
              <a:ext uri="{FF2B5EF4-FFF2-40B4-BE49-F238E27FC236}">
                <a16:creationId xmlns:a16="http://schemas.microsoft.com/office/drawing/2014/main" id="{219AB251-7CD9-1196-73CA-DDD6C9B4DB1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41748" y="1369219"/>
            <a:ext cx="7860506" cy="3263504"/>
          </a:xfrm>
        </p:spPr>
      </p:pic>
      <p:sp>
        <p:nvSpPr>
          <p:cNvPr id="4" name="Slide Number Placeholder 3">
            <a:extLst>
              <a:ext uri="{FF2B5EF4-FFF2-40B4-BE49-F238E27FC236}">
                <a16:creationId xmlns:a16="http://schemas.microsoft.com/office/drawing/2014/main" id="{B793B5F6-FDD8-3D9E-BD42-972220561763}"/>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90</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CB96EB5C-CD2B-265E-6AC7-37946715D292}"/>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Integration Runtime</a:t>
            </a:r>
          </a:p>
        </p:txBody>
      </p:sp>
      <p:pic>
        <p:nvPicPr>
          <p:cNvPr id="61443" name="Content Placeholder 4">
            <a:extLst>
              <a:ext uri="{FF2B5EF4-FFF2-40B4-BE49-F238E27FC236}">
                <a16:creationId xmlns:a16="http://schemas.microsoft.com/office/drawing/2014/main" id="{9DCF4E30-103A-1F68-5EF2-E1971373B07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10829" y="1369219"/>
            <a:ext cx="7322344" cy="3263504"/>
          </a:xfrm>
        </p:spPr>
      </p:pic>
      <p:sp>
        <p:nvSpPr>
          <p:cNvPr id="4" name="Slide Number Placeholder 3">
            <a:extLst>
              <a:ext uri="{FF2B5EF4-FFF2-40B4-BE49-F238E27FC236}">
                <a16:creationId xmlns:a16="http://schemas.microsoft.com/office/drawing/2014/main" id="{9023F19C-EFEA-F48C-B48B-656835733F4C}"/>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91</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1DB69A76-4812-48BD-296A-1EF68CD79457}"/>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Self Hosted - Integration Runtime</a:t>
            </a:r>
          </a:p>
        </p:txBody>
      </p:sp>
      <p:pic>
        <p:nvPicPr>
          <p:cNvPr id="62467" name="Content Placeholder 4">
            <a:extLst>
              <a:ext uri="{FF2B5EF4-FFF2-40B4-BE49-F238E27FC236}">
                <a16:creationId xmlns:a16="http://schemas.microsoft.com/office/drawing/2014/main" id="{4A90BEB0-3623-F5B2-FD47-F93D8B69F6C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10954" y="1079898"/>
            <a:ext cx="5322094" cy="3687365"/>
          </a:xfrm>
        </p:spPr>
      </p:pic>
      <p:sp>
        <p:nvSpPr>
          <p:cNvPr id="4" name="Slide Number Placeholder 3">
            <a:extLst>
              <a:ext uri="{FF2B5EF4-FFF2-40B4-BE49-F238E27FC236}">
                <a16:creationId xmlns:a16="http://schemas.microsoft.com/office/drawing/2014/main" id="{90BFEF30-F7CA-DF9B-7EC4-4118F67A6F2F}"/>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92</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04CD2061-0AFB-B69F-2BEB-0425F9C3F487}"/>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Self Hosted - Integration Runtime</a:t>
            </a:r>
          </a:p>
        </p:txBody>
      </p:sp>
      <p:pic>
        <p:nvPicPr>
          <p:cNvPr id="63491" name="Content Placeholder 4">
            <a:extLst>
              <a:ext uri="{FF2B5EF4-FFF2-40B4-BE49-F238E27FC236}">
                <a16:creationId xmlns:a16="http://schemas.microsoft.com/office/drawing/2014/main" id="{4D0A613A-BB3D-2FBE-C02B-773F4A70D8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71525" y="1369219"/>
            <a:ext cx="7600950" cy="3263504"/>
          </a:xfrm>
        </p:spPr>
      </p:pic>
      <p:sp>
        <p:nvSpPr>
          <p:cNvPr id="4" name="Slide Number Placeholder 3">
            <a:extLst>
              <a:ext uri="{FF2B5EF4-FFF2-40B4-BE49-F238E27FC236}">
                <a16:creationId xmlns:a16="http://schemas.microsoft.com/office/drawing/2014/main" id="{FAFF6C4F-96C9-0D53-DEA1-B5CB408CB4C6}"/>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93</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B1B5DC83-E4EC-0AE5-F67F-EC1FEE0ECC75}"/>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Self Hosted - Integration Runtime</a:t>
            </a:r>
          </a:p>
        </p:txBody>
      </p:sp>
      <p:pic>
        <p:nvPicPr>
          <p:cNvPr id="64515" name="Content Placeholder 4">
            <a:extLst>
              <a:ext uri="{FF2B5EF4-FFF2-40B4-BE49-F238E27FC236}">
                <a16:creationId xmlns:a16="http://schemas.microsoft.com/office/drawing/2014/main" id="{F6828D74-4040-CEA4-AB91-71C9F09C49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15579" y="1369219"/>
            <a:ext cx="7512844" cy="3263504"/>
          </a:xfrm>
        </p:spPr>
      </p:pic>
      <p:sp>
        <p:nvSpPr>
          <p:cNvPr id="4" name="Slide Number Placeholder 3">
            <a:extLst>
              <a:ext uri="{FF2B5EF4-FFF2-40B4-BE49-F238E27FC236}">
                <a16:creationId xmlns:a16="http://schemas.microsoft.com/office/drawing/2014/main" id="{A9AB2564-EE00-80B1-3556-2CF80C46BB1F}"/>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94</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1C8690F1-823F-D99E-408C-77055E66B368}"/>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Self Hosted - Integration Runtime</a:t>
            </a:r>
          </a:p>
        </p:txBody>
      </p:sp>
      <p:pic>
        <p:nvPicPr>
          <p:cNvPr id="65539" name="Content Placeholder 4">
            <a:extLst>
              <a:ext uri="{FF2B5EF4-FFF2-40B4-BE49-F238E27FC236}">
                <a16:creationId xmlns:a16="http://schemas.microsoft.com/office/drawing/2014/main" id="{D10E54BF-1936-3F09-E6AE-DE2CF1141CA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20329" y="1369219"/>
            <a:ext cx="7703344" cy="3263504"/>
          </a:xfrm>
        </p:spPr>
      </p:pic>
      <p:sp>
        <p:nvSpPr>
          <p:cNvPr id="4" name="Slide Number Placeholder 3">
            <a:extLst>
              <a:ext uri="{FF2B5EF4-FFF2-40B4-BE49-F238E27FC236}">
                <a16:creationId xmlns:a16="http://schemas.microsoft.com/office/drawing/2014/main" id="{B3F995DC-B135-BFFE-0359-FCA7C3A1C1C2}"/>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95</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42FC3EBE-8334-F767-E89B-24C806C03903}"/>
              </a:ext>
            </a:extLst>
          </p:cNvPr>
          <p:cNvSpPr>
            <a:spLocks noGrp="1"/>
          </p:cNvSpPr>
          <p:nvPr>
            <p:ph type="title"/>
          </p:nvPr>
        </p:nvSpPr>
        <p:spPr>
          <a:xfrm>
            <a:off x="385150" y="283970"/>
            <a:ext cx="8373699" cy="430887"/>
          </a:xfrm>
        </p:spPr>
        <p:txBody>
          <a:bodyPr/>
          <a:lstStyle/>
          <a:p>
            <a:pPr algn="ctr"/>
            <a:r>
              <a:rPr lang="en-US" altLang="en-US" b="1">
                <a:solidFill>
                  <a:srgbClr val="00B050"/>
                </a:solidFill>
              </a:rPr>
              <a:t>Self Hosted - Integration Runtime</a:t>
            </a:r>
          </a:p>
        </p:txBody>
      </p:sp>
      <p:pic>
        <p:nvPicPr>
          <p:cNvPr id="66563" name="Content Placeholder 4">
            <a:extLst>
              <a:ext uri="{FF2B5EF4-FFF2-40B4-BE49-F238E27FC236}">
                <a16:creationId xmlns:a16="http://schemas.microsoft.com/office/drawing/2014/main" id="{D8C036A8-F607-6B6D-68CD-8324DE7AE5A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21519" y="1369219"/>
            <a:ext cx="7700963" cy="3263504"/>
          </a:xfrm>
        </p:spPr>
      </p:pic>
      <p:sp>
        <p:nvSpPr>
          <p:cNvPr id="4" name="Slide Number Placeholder 3">
            <a:extLst>
              <a:ext uri="{FF2B5EF4-FFF2-40B4-BE49-F238E27FC236}">
                <a16:creationId xmlns:a16="http://schemas.microsoft.com/office/drawing/2014/main" id="{E59F736E-ECD9-8591-BFAE-4140CE1DB5A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96</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E0BF9E30-1F5D-31E8-1191-7F5136515808}"/>
              </a:ext>
            </a:extLst>
          </p:cNvPr>
          <p:cNvSpPr>
            <a:spLocks noGrp="1"/>
          </p:cNvSpPr>
          <p:nvPr>
            <p:ph type="title"/>
          </p:nvPr>
        </p:nvSpPr>
        <p:spPr>
          <a:xfrm>
            <a:off x="385150" y="283970"/>
            <a:ext cx="8373699" cy="430887"/>
          </a:xfrm>
        </p:spPr>
        <p:txBody>
          <a:bodyPr/>
          <a:lstStyle/>
          <a:p>
            <a:pPr algn="ctr"/>
            <a:r>
              <a:rPr lang="en-US" altLang="en-US" b="1" dirty="0">
                <a:solidFill>
                  <a:srgbClr val="00B050"/>
                </a:solidFill>
              </a:rPr>
              <a:t>Self Hosted - Integration Runtime</a:t>
            </a:r>
          </a:p>
        </p:txBody>
      </p:sp>
      <p:pic>
        <p:nvPicPr>
          <p:cNvPr id="67587" name="Content Placeholder 4">
            <a:extLst>
              <a:ext uri="{FF2B5EF4-FFF2-40B4-BE49-F238E27FC236}">
                <a16:creationId xmlns:a16="http://schemas.microsoft.com/office/drawing/2014/main" id="{BB0FE591-C039-5070-830B-E13E0B81267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90750" y="1369219"/>
            <a:ext cx="4762500" cy="3263504"/>
          </a:xfrm>
        </p:spPr>
      </p:pic>
      <p:sp>
        <p:nvSpPr>
          <p:cNvPr id="4" name="Slide Number Placeholder 3">
            <a:extLst>
              <a:ext uri="{FF2B5EF4-FFF2-40B4-BE49-F238E27FC236}">
                <a16:creationId xmlns:a16="http://schemas.microsoft.com/office/drawing/2014/main" id="{64B29271-F7E5-AD2E-D2B6-2768277C6D9C}"/>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1E46526D-C297-4E46-9915-2D98C1FC0F73}" type="slidenum">
              <a:rPr lang="en-US" altLang="en-US" smtClean="0"/>
              <a:pPr/>
              <a:t>97</a:t>
            </a:fld>
            <a:endParaRPr lang="en-US" altLang="en-US">
              <a:solidFill>
                <a:srgbClr val="898989"/>
              </a:solidFill>
            </a:endParaRPr>
          </a:p>
        </p:txBody>
      </p:sp>
      <p:sp>
        <p:nvSpPr>
          <p:cNvPr id="2" name="Footer Placeholder 1"/>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rotWithShape="1">
          <a:blip r:embed="rId2"/>
          <a:srcRect l="4148" t="5340"/>
          <a:stretch/>
        </p:blipFill>
        <p:spPr>
          <a:xfrm>
            <a:off x="598811" y="1047750"/>
            <a:ext cx="7958500" cy="3596513"/>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98</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Self Hosted - Integration Runtime</a:t>
            </a:r>
            <a:endParaRPr lang="en-US" altLang="en-US" b="1" kern="0" dirty="0">
              <a:solidFill>
                <a:srgbClr val="00B050"/>
              </a:solidFill>
            </a:endParaRPr>
          </a:p>
        </p:txBody>
      </p:sp>
    </p:spTree>
    <p:extLst>
      <p:ext uri="{BB962C8B-B14F-4D97-AF65-F5344CB8AC3E}">
        <p14:creationId xmlns:p14="http://schemas.microsoft.com/office/powerpoint/2010/main" val="25977307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598810" y="1123188"/>
            <a:ext cx="7946377" cy="3521075"/>
          </a:xfrm>
          <a:prstGeom prst="rect">
            <a:avLst/>
          </a:prstGeom>
        </p:spPr>
      </p:pic>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p:txBody>
          <a:bodyPr/>
          <a:lstStyle/>
          <a:p>
            <a:pPr marL="12700">
              <a:lnSpc>
                <a:spcPct val="100000"/>
              </a:lnSpc>
              <a:spcBef>
                <a:spcPts val="20"/>
              </a:spcBef>
            </a:pPr>
            <a:r>
              <a:rPr lang="en-US"/>
              <a:t>Data Science Education &amp; Research</a:t>
            </a:r>
            <a:endParaRPr lang="en-US" spc="-5" dirty="0"/>
          </a:p>
        </p:txBody>
      </p:sp>
      <p:sp>
        <p:nvSpPr>
          <p:cNvPr id="5" name="Slide Number Placeholder 4"/>
          <p:cNvSpPr>
            <a:spLocks noGrp="1"/>
          </p:cNvSpPr>
          <p:nvPr>
            <p:ph type="sldNum" sz="quarter" idx="7"/>
          </p:nvPr>
        </p:nvSpPr>
        <p:spPr/>
        <p:txBody>
          <a:bodyPr/>
          <a:lstStyle/>
          <a:p>
            <a:pPr marL="38100">
              <a:lnSpc>
                <a:spcPts val="1425"/>
              </a:lnSpc>
            </a:pPr>
            <a:fld id="{81D60167-4931-47E6-BA6A-407CBD079E47}" type="slidenum">
              <a:rPr lang="en-US" smtClean="0"/>
              <a:t>99</a:t>
            </a:fld>
            <a:endParaRPr lang="en-US" dirty="0"/>
          </a:p>
        </p:txBody>
      </p:sp>
      <p:sp>
        <p:nvSpPr>
          <p:cNvPr id="7" name="Title 1">
            <a:extLst>
              <a:ext uri="{FF2B5EF4-FFF2-40B4-BE49-F238E27FC236}">
                <a16:creationId xmlns:a16="http://schemas.microsoft.com/office/drawing/2014/main" id="{E0BF9E30-1F5D-31E8-1191-7F5136515808}"/>
              </a:ext>
            </a:extLst>
          </p:cNvPr>
          <p:cNvSpPr txBox="1">
            <a:spLocks/>
          </p:cNvSpPr>
          <p:nvPr/>
        </p:nvSpPr>
        <p:spPr>
          <a:xfrm>
            <a:off x="385150" y="283970"/>
            <a:ext cx="8373699" cy="430887"/>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a:r>
              <a:rPr lang="en-US" altLang="en-US" b="1" kern="0">
                <a:solidFill>
                  <a:srgbClr val="00B050"/>
                </a:solidFill>
              </a:rPr>
              <a:t>Self Hosted - Integration Runtime</a:t>
            </a:r>
            <a:endParaRPr lang="en-US" altLang="en-US" b="1" kern="0" dirty="0">
              <a:solidFill>
                <a:srgbClr val="00B050"/>
              </a:solidFill>
            </a:endParaRPr>
          </a:p>
        </p:txBody>
      </p:sp>
    </p:spTree>
    <p:extLst>
      <p:ext uri="{BB962C8B-B14F-4D97-AF65-F5344CB8AC3E}">
        <p14:creationId xmlns:p14="http://schemas.microsoft.com/office/powerpoint/2010/main" val="2488964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2726</TotalTime>
  <Words>2070</Words>
  <Application>Microsoft Macintosh PowerPoint</Application>
  <PresentationFormat>On-screen Show (16:9)</PresentationFormat>
  <Paragraphs>476</Paragraphs>
  <Slides>122</Slides>
  <Notes>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122</vt:i4>
      </vt:variant>
    </vt:vector>
  </HeadingPairs>
  <TitlesOfParts>
    <vt:vector size="130" baseType="lpstr">
      <vt:lpstr>Arial</vt:lpstr>
      <vt:lpstr>Calibri</vt:lpstr>
      <vt:lpstr>Freestyle Script</vt:lpstr>
      <vt:lpstr>RobotoRegular</vt:lpstr>
      <vt:lpstr>Segoe</vt:lpstr>
      <vt:lpstr>Segoe UI</vt:lpstr>
      <vt:lpstr>Wingdings</vt:lpstr>
      <vt:lpstr>Office Theme</vt:lpstr>
      <vt:lpstr>PowerPoint Presentation</vt:lpstr>
      <vt:lpstr>PowerPoint Presentation</vt:lpstr>
      <vt:lpstr>Azure Data Factory</vt:lpstr>
      <vt:lpstr>Azure Data Factory – What Can it do?</vt:lpstr>
      <vt:lpstr>ADF - Example</vt:lpstr>
      <vt:lpstr>PowerPoint Presentation</vt:lpstr>
      <vt:lpstr>PowerPoint Presentation</vt:lpstr>
      <vt:lpstr>PowerPoint Presentation</vt:lpstr>
      <vt:lpstr>PowerPoint Presentation</vt:lpstr>
      <vt:lpstr>PowerPoint Presentation</vt:lpstr>
      <vt:lpstr>Summary of Components</vt:lpstr>
      <vt:lpstr>Azure Data Factory Service Data Flow Concepts</vt:lpstr>
      <vt:lpstr>Demo</vt:lpstr>
      <vt:lpstr>Activities &amp; Pipeline</vt:lpstr>
      <vt:lpstr>Linked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Trigger</vt:lpstr>
      <vt:lpstr>Scheduled Trigger</vt:lpstr>
      <vt:lpstr>Scheduled Trigger</vt:lpstr>
      <vt:lpstr>Scheduled Trigger</vt:lpstr>
      <vt:lpstr>Scheduled Trigger</vt:lpstr>
      <vt:lpstr>Scheduled Trigger</vt:lpstr>
      <vt:lpstr>Scheduled Trigger</vt:lpstr>
      <vt:lpstr>Scheduled Trigger</vt:lpstr>
      <vt:lpstr>Scheduled Trigger</vt:lpstr>
      <vt:lpstr>Scheduled Trigger</vt:lpstr>
      <vt:lpstr>Scheduled Trigger</vt:lpstr>
      <vt:lpstr>Scheduled Trigger</vt:lpstr>
      <vt:lpstr>Tumbling vs Schedule</vt:lpstr>
      <vt:lpstr>Tumbling Window Trigger</vt:lpstr>
      <vt:lpstr>Tumbling Window Trigger</vt:lpstr>
      <vt:lpstr>Tumbling Window Trigger</vt:lpstr>
      <vt:lpstr>Tumbling Window Trigger</vt:lpstr>
      <vt:lpstr>Tumbling Window Trigger</vt:lpstr>
      <vt:lpstr>Event based Trigger</vt:lpstr>
      <vt:lpstr>PowerPoint Presentation</vt:lpstr>
      <vt:lpstr>PowerPoint Presentation</vt:lpstr>
      <vt:lpstr>PowerPoint Presentation</vt:lpstr>
      <vt:lpstr>PowerPoint Presentation</vt:lpstr>
      <vt:lpstr>PowerPoint Presentation</vt:lpstr>
      <vt:lpstr>PowerPoint Presentation</vt:lpstr>
      <vt:lpstr>Integration Runtime</vt:lpstr>
      <vt:lpstr>Integration Runtime</vt:lpstr>
      <vt:lpstr>Integration Runtime</vt:lpstr>
      <vt:lpstr>Integration Runtime</vt:lpstr>
      <vt:lpstr>Integration Runtime</vt:lpstr>
      <vt:lpstr>Integration Runtime</vt:lpstr>
      <vt:lpstr>Integration Runtime</vt:lpstr>
      <vt:lpstr>Integration Runtime</vt:lpstr>
      <vt:lpstr>Integration Runtime</vt:lpstr>
      <vt:lpstr>Integration Runtime</vt:lpstr>
      <vt:lpstr>Integration Runtime</vt:lpstr>
      <vt:lpstr>Integration Runtime</vt:lpstr>
      <vt:lpstr>Self Hosted - Integration Runtime</vt:lpstr>
      <vt:lpstr>Self Hosted - Integration Runtime</vt:lpstr>
      <vt:lpstr>Self Hosted - Integration Runtime</vt:lpstr>
      <vt:lpstr>Self Hosted - Integration Runtime</vt:lpstr>
      <vt:lpstr>Self Hosted - Integration Runtime</vt:lpstr>
      <vt:lpstr>Self Hosted - Integration Runtime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 Hosted - Integration Runtime</vt:lpstr>
      <vt:lpstr>Self Hosted - Integration Runtime</vt:lpstr>
      <vt:lpstr>Self Hosted - Integration Runtime</vt:lpstr>
      <vt:lpstr>PowerPoint Presentation</vt:lpstr>
      <vt:lpstr>PowerPoint Presentation</vt:lpstr>
      <vt:lpstr>Supported File Format</vt:lpstr>
      <vt:lpstr>Supported File Format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Kiran Kumar</dc:creator>
  <cp:lastModifiedBy>Dr.Suresh Arumugam</cp:lastModifiedBy>
  <cp:revision>48</cp:revision>
  <dcterms:created xsi:type="dcterms:W3CDTF">2021-08-19T06:21:01Z</dcterms:created>
  <dcterms:modified xsi:type="dcterms:W3CDTF">2022-05-16T19:57:42Z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2021-08-19T00:00:00Z</vt:filetime>
  </property>
</Properties>
</file>